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9" r:id="rId2"/>
    <p:sldId id="260" r:id="rId3"/>
    <p:sldId id="262" r:id="rId4"/>
    <p:sldId id="298" r:id="rId5"/>
    <p:sldId id="299" r:id="rId6"/>
    <p:sldId id="301" r:id="rId7"/>
    <p:sldId id="300" r:id="rId8"/>
    <p:sldId id="295" r:id="rId9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한컴 윤고딕 230" panose="02020603020101020101" pitchFamily="18" charset="-127"/>
      <p:regular r:id="rId13"/>
    </p:embeddedFont>
    <p:embeddedFont>
      <p:font typeface="한컴 윤고딕 250" panose="02020603020101020101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A2A2A"/>
    <a:srgbClr val="7F7F7F"/>
    <a:srgbClr val="DBDBDB"/>
    <a:srgbClr val="848484"/>
    <a:srgbClr val="5C5C5C"/>
    <a:srgbClr val="E6E6E6"/>
    <a:srgbClr val="F2F2F2"/>
    <a:srgbClr val="282828"/>
    <a:srgbClr val="3B3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A14E07-00C0-4A09-9CCC-52CD6F7F31D4}" v="796" dt="2019-09-24T07:47:06.118"/>
    <p1510:client id="{C131B747-C4CD-422E-9C29-CE774B5C2682}" v="45" dt="2019-09-24T09:25:23.4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61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동규" userId="7e32a8fb1630db65" providerId="LiveId" clId="{C131B747-C4CD-422E-9C29-CE774B5C2682}"/>
    <pc:docChg chg="undo custSel delSld modSld">
      <pc:chgData name="이 동규" userId="7e32a8fb1630db65" providerId="LiveId" clId="{C131B747-C4CD-422E-9C29-CE774B5C2682}" dt="2019-09-24T09:26:16.100" v="493" actId="2696"/>
      <pc:docMkLst>
        <pc:docMk/>
      </pc:docMkLst>
      <pc:sldChg chg="del">
        <pc:chgData name="이 동규" userId="7e32a8fb1630db65" providerId="LiveId" clId="{C131B747-C4CD-422E-9C29-CE774B5C2682}" dt="2019-09-24T09:26:15.844" v="477" actId="2696"/>
        <pc:sldMkLst>
          <pc:docMk/>
          <pc:sldMk cId="3720963289" sldId="268"/>
        </pc:sldMkLst>
      </pc:sldChg>
      <pc:sldChg chg="del">
        <pc:chgData name="이 동규" userId="7e32a8fb1630db65" providerId="LiveId" clId="{C131B747-C4CD-422E-9C29-CE774B5C2682}" dt="2019-09-24T09:26:15.854" v="478" actId="2696"/>
        <pc:sldMkLst>
          <pc:docMk/>
          <pc:sldMk cId="306355174" sldId="269"/>
        </pc:sldMkLst>
      </pc:sldChg>
      <pc:sldChg chg="del">
        <pc:chgData name="이 동규" userId="7e32a8fb1630db65" providerId="LiveId" clId="{C131B747-C4CD-422E-9C29-CE774B5C2682}" dt="2019-09-24T09:26:15.884" v="480" actId="2696"/>
        <pc:sldMkLst>
          <pc:docMk/>
          <pc:sldMk cId="4138842809" sldId="273"/>
        </pc:sldMkLst>
      </pc:sldChg>
      <pc:sldChg chg="del">
        <pc:chgData name="이 동규" userId="7e32a8fb1630db65" providerId="LiveId" clId="{C131B747-C4CD-422E-9C29-CE774B5C2682}" dt="2019-09-24T09:26:15.909" v="481" actId="2696"/>
        <pc:sldMkLst>
          <pc:docMk/>
          <pc:sldMk cId="321826400" sldId="275"/>
        </pc:sldMkLst>
      </pc:sldChg>
      <pc:sldChg chg="del">
        <pc:chgData name="이 동규" userId="7e32a8fb1630db65" providerId="LiveId" clId="{C131B747-C4CD-422E-9C29-CE774B5C2682}" dt="2019-09-24T09:26:15.864" v="479" actId="2696"/>
        <pc:sldMkLst>
          <pc:docMk/>
          <pc:sldMk cId="2427732624" sldId="276"/>
        </pc:sldMkLst>
      </pc:sldChg>
      <pc:sldChg chg="del">
        <pc:chgData name="이 동규" userId="7e32a8fb1630db65" providerId="LiveId" clId="{C131B747-C4CD-422E-9C29-CE774B5C2682}" dt="2019-09-24T09:26:15.918" v="482" actId="2696"/>
        <pc:sldMkLst>
          <pc:docMk/>
          <pc:sldMk cId="795125396" sldId="277"/>
        </pc:sldMkLst>
      </pc:sldChg>
      <pc:sldChg chg="del">
        <pc:chgData name="이 동규" userId="7e32a8fb1630db65" providerId="LiveId" clId="{C131B747-C4CD-422E-9C29-CE774B5C2682}" dt="2019-09-24T09:26:16.010" v="487" actId="2696"/>
        <pc:sldMkLst>
          <pc:docMk/>
          <pc:sldMk cId="2780579702" sldId="278"/>
        </pc:sldMkLst>
      </pc:sldChg>
      <pc:sldChg chg="del">
        <pc:chgData name="이 동규" userId="7e32a8fb1630db65" providerId="LiveId" clId="{C131B747-C4CD-422E-9C29-CE774B5C2682}" dt="2019-09-24T09:26:15.947" v="483" actId="2696"/>
        <pc:sldMkLst>
          <pc:docMk/>
          <pc:sldMk cId="742351275" sldId="279"/>
        </pc:sldMkLst>
      </pc:sldChg>
      <pc:sldChg chg="del">
        <pc:chgData name="이 동규" userId="7e32a8fb1630db65" providerId="LiveId" clId="{C131B747-C4CD-422E-9C29-CE774B5C2682}" dt="2019-09-24T09:26:15.999" v="486" actId="2696"/>
        <pc:sldMkLst>
          <pc:docMk/>
          <pc:sldMk cId="104746824" sldId="282"/>
        </pc:sldMkLst>
      </pc:sldChg>
      <pc:sldChg chg="del">
        <pc:chgData name="이 동규" userId="7e32a8fb1630db65" providerId="LiveId" clId="{C131B747-C4CD-422E-9C29-CE774B5C2682}" dt="2019-09-24T09:26:15.955" v="484" actId="2696"/>
        <pc:sldMkLst>
          <pc:docMk/>
          <pc:sldMk cId="1877251321" sldId="287"/>
        </pc:sldMkLst>
      </pc:sldChg>
      <pc:sldChg chg="del">
        <pc:chgData name="이 동규" userId="7e32a8fb1630db65" providerId="LiveId" clId="{C131B747-C4CD-422E-9C29-CE774B5C2682}" dt="2019-09-24T09:26:16.023" v="488" actId="2696"/>
        <pc:sldMkLst>
          <pc:docMk/>
          <pc:sldMk cId="2997869887" sldId="288"/>
        </pc:sldMkLst>
      </pc:sldChg>
      <pc:sldChg chg="del">
        <pc:chgData name="이 동규" userId="7e32a8fb1630db65" providerId="LiveId" clId="{C131B747-C4CD-422E-9C29-CE774B5C2682}" dt="2019-09-24T09:26:15.967" v="485" actId="2696"/>
        <pc:sldMkLst>
          <pc:docMk/>
          <pc:sldMk cId="2510045990" sldId="289"/>
        </pc:sldMkLst>
      </pc:sldChg>
      <pc:sldChg chg="del">
        <pc:chgData name="이 동규" userId="7e32a8fb1630db65" providerId="LiveId" clId="{C131B747-C4CD-422E-9C29-CE774B5C2682}" dt="2019-09-24T09:26:16.038" v="489" actId="2696"/>
        <pc:sldMkLst>
          <pc:docMk/>
          <pc:sldMk cId="2372455007" sldId="290"/>
        </pc:sldMkLst>
      </pc:sldChg>
      <pc:sldChg chg="del">
        <pc:chgData name="이 동규" userId="7e32a8fb1630db65" providerId="LiveId" clId="{C131B747-C4CD-422E-9C29-CE774B5C2682}" dt="2019-09-24T09:26:16.054" v="490" actId="2696"/>
        <pc:sldMkLst>
          <pc:docMk/>
          <pc:sldMk cId="3406220217" sldId="291"/>
        </pc:sldMkLst>
      </pc:sldChg>
      <pc:sldChg chg="del">
        <pc:chgData name="이 동규" userId="7e32a8fb1630db65" providerId="LiveId" clId="{C131B747-C4CD-422E-9C29-CE774B5C2682}" dt="2019-09-24T09:26:16.072" v="491" actId="2696"/>
        <pc:sldMkLst>
          <pc:docMk/>
          <pc:sldMk cId="3737822489" sldId="292"/>
        </pc:sldMkLst>
      </pc:sldChg>
      <pc:sldChg chg="del">
        <pc:chgData name="이 동규" userId="7e32a8fb1630db65" providerId="LiveId" clId="{C131B747-C4CD-422E-9C29-CE774B5C2682}" dt="2019-09-24T09:26:16.092" v="492" actId="2696"/>
        <pc:sldMkLst>
          <pc:docMk/>
          <pc:sldMk cId="3972366044" sldId="293"/>
        </pc:sldMkLst>
      </pc:sldChg>
      <pc:sldChg chg="del">
        <pc:chgData name="이 동규" userId="7e32a8fb1630db65" providerId="LiveId" clId="{C131B747-C4CD-422E-9C29-CE774B5C2682}" dt="2019-09-24T09:26:16.100" v="493" actId="2696"/>
        <pc:sldMkLst>
          <pc:docMk/>
          <pc:sldMk cId="2697456644" sldId="294"/>
        </pc:sldMkLst>
      </pc:sldChg>
      <pc:sldChg chg="del">
        <pc:chgData name="이 동규" userId="7e32a8fb1630db65" providerId="LiveId" clId="{C131B747-C4CD-422E-9C29-CE774B5C2682}" dt="2019-09-24T09:26:15.824" v="476" actId="2696"/>
        <pc:sldMkLst>
          <pc:docMk/>
          <pc:sldMk cId="832020245" sldId="297"/>
        </pc:sldMkLst>
      </pc:sldChg>
      <pc:sldChg chg="addSp delSp modSp">
        <pc:chgData name="이 동규" userId="7e32a8fb1630db65" providerId="LiveId" clId="{C131B747-C4CD-422E-9C29-CE774B5C2682}" dt="2019-09-24T09:22:32.085" v="211"/>
        <pc:sldMkLst>
          <pc:docMk/>
          <pc:sldMk cId="3758142334" sldId="299"/>
        </pc:sldMkLst>
        <pc:spChg chg="add mod">
          <ac:chgData name="이 동규" userId="7e32a8fb1630db65" providerId="LiveId" clId="{C131B747-C4CD-422E-9C29-CE774B5C2682}" dt="2019-09-24T09:22:08.034" v="207" actId="12788"/>
          <ac:spMkLst>
            <pc:docMk/>
            <pc:sldMk cId="3758142334" sldId="299"/>
            <ac:spMk id="13" creationId="{B120ED7B-7515-4AD6-BB77-2577729D377B}"/>
          </ac:spMkLst>
        </pc:spChg>
        <pc:spChg chg="add mod">
          <ac:chgData name="이 동규" userId="7e32a8fb1630db65" providerId="LiveId" clId="{C131B747-C4CD-422E-9C29-CE774B5C2682}" dt="2019-09-24T09:22:24.760" v="209" actId="12788"/>
          <ac:spMkLst>
            <pc:docMk/>
            <pc:sldMk cId="3758142334" sldId="299"/>
            <ac:spMk id="16" creationId="{D7BEAC93-C776-4087-B054-FDEADEC3DA76}"/>
          </ac:spMkLst>
        </pc:spChg>
        <pc:spChg chg="add del">
          <ac:chgData name="이 동규" userId="7e32a8fb1630db65" providerId="LiveId" clId="{C131B747-C4CD-422E-9C29-CE774B5C2682}" dt="2019-09-24T09:22:32.085" v="211"/>
          <ac:spMkLst>
            <pc:docMk/>
            <pc:sldMk cId="3758142334" sldId="299"/>
            <ac:spMk id="17" creationId="{A6FA55CF-9120-478A-A4D4-8524E6DE5104}"/>
          </ac:spMkLst>
        </pc:spChg>
        <pc:spChg chg="mod">
          <ac:chgData name="이 동규" userId="7e32a8fb1630db65" providerId="LiveId" clId="{C131B747-C4CD-422E-9C29-CE774B5C2682}" dt="2019-09-24T09:20:50.662" v="139" actId="1076"/>
          <ac:spMkLst>
            <pc:docMk/>
            <pc:sldMk cId="3758142334" sldId="299"/>
            <ac:spMk id="25" creationId="{DEB5635F-EE63-41AF-AE25-9115CBF5664A}"/>
          </ac:spMkLst>
        </pc:spChg>
        <pc:picChg chg="mod">
          <ac:chgData name="이 동규" userId="7e32a8fb1630db65" providerId="LiveId" clId="{C131B747-C4CD-422E-9C29-CE774B5C2682}" dt="2019-09-24T09:20:45.718" v="138" actId="1076"/>
          <ac:picMkLst>
            <pc:docMk/>
            <pc:sldMk cId="3758142334" sldId="299"/>
            <ac:picMk id="3" creationId="{45CA8E5A-FE5B-462C-B527-44FB73DE976A}"/>
          </ac:picMkLst>
        </pc:picChg>
        <pc:picChg chg="add mod">
          <ac:chgData name="이 동규" userId="7e32a8fb1630db65" providerId="LiveId" clId="{C131B747-C4CD-422E-9C29-CE774B5C2682}" dt="2019-09-24T09:22:08.034" v="207" actId="12788"/>
          <ac:picMkLst>
            <pc:docMk/>
            <pc:sldMk cId="3758142334" sldId="299"/>
            <ac:picMk id="4" creationId="{B20EFBCF-6362-4C2E-9727-AC9DD9D740A4}"/>
          </ac:picMkLst>
        </pc:picChg>
        <pc:picChg chg="add mod">
          <ac:chgData name="이 동규" userId="7e32a8fb1630db65" providerId="LiveId" clId="{C131B747-C4CD-422E-9C29-CE774B5C2682}" dt="2019-09-24T09:22:24.760" v="209" actId="12788"/>
          <ac:picMkLst>
            <pc:docMk/>
            <pc:sldMk cId="3758142334" sldId="299"/>
            <ac:picMk id="6" creationId="{707A4D5C-DC7E-4532-AB17-185B5BE5B1B2}"/>
          </ac:picMkLst>
        </pc:picChg>
      </pc:sldChg>
      <pc:sldChg chg="modSp">
        <pc:chgData name="이 동규" userId="7e32a8fb1630db65" providerId="LiveId" clId="{C131B747-C4CD-422E-9C29-CE774B5C2682}" dt="2019-09-24T08:32:20.637" v="0" actId="207"/>
        <pc:sldMkLst>
          <pc:docMk/>
          <pc:sldMk cId="856247689" sldId="300"/>
        </pc:sldMkLst>
        <pc:spChg chg="mod">
          <ac:chgData name="이 동규" userId="7e32a8fb1630db65" providerId="LiveId" clId="{C131B747-C4CD-422E-9C29-CE774B5C2682}" dt="2019-09-24T08:32:20.637" v="0" actId="207"/>
          <ac:spMkLst>
            <pc:docMk/>
            <pc:sldMk cId="856247689" sldId="300"/>
            <ac:spMk id="46" creationId="{6D609492-90AB-4391-8141-6470FE367582}"/>
          </ac:spMkLst>
        </pc:spChg>
      </pc:sldChg>
      <pc:sldChg chg="addSp delSp modSp">
        <pc:chgData name="이 동규" userId="7e32a8fb1630db65" providerId="LiveId" clId="{C131B747-C4CD-422E-9C29-CE774B5C2682}" dt="2019-09-24T09:25:29.541" v="475" actId="1076"/>
        <pc:sldMkLst>
          <pc:docMk/>
          <pc:sldMk cId="4114626884" sldId="301"/>
        </pc:sldMkLst>
        <pc:spChg chg="add mod">
          <ac:chgData name="이 동규" userId="7e32a8fb1630db65" providerId="LiveId" clId="{C131B747-C4CD-422E-9C29-CE774B5C2682}" dt="2019-09-24T09:24:35.756" v="291" actId="962"/>
          <ac:spMkLst>
            <pc:docMk/>
            <pc:sldMk cId="4114626884" sldId="301"/>
            <ac:spMk id="12" creationId="{65A5FF0B-479D-4AD0-AD46-09ECA3D272FC}"/>
          </ac:spMkLst>
        </pc:spChg>
        <pc:spChg chg="add mod">
          <ac:chgData name="이 동규" userId="7e32a8fb1630db65" providerId="LiveId" clId="{C131B747-C4CD-422E-9C29-CE774B5C2682}" dt="2019-09-24T09:25:29.541" v="475" actId="1076"/>
          <ac:spMkLst>
            <pc:docMk/>
            <pc:sldMk cId="4114626884" sldId="301"/>
            <ac:spMk id="15" creationId="{7230710F-22B4-45C6-BA4A-DC21C023DFB8}"/>
          </ac:spMkLst>
        </pc:spChg>
        <pc:picChg chg="add mod">
          <ac:chgData name="이 동규" userId="7e32a8fb1630db65" providerId="LiveId" clId="{C131B747-C4CD-422E-9C29-CE774B5C2682}" dt="2019-09-24T09:23:06.998" v="286" actId="1076"/>
          <ac:picMkLst>
            <pc:docMk/>
            <pc:sldMk cId="4114626884" sldId="301"/>
            <ac:picMk id="3" creationId="{B5304C47-D911-418E-8707-CB32B03E2F93}"/>
          </ac:picMkLst>
        </pc:picChg>
        <pc:picChg chg="add mod">
          <ac:chgData name="이 동규" userId="7e32a8fb1630db65" providerId="LiveId" clId="{C131B747-C4CD-422E-9C29-CE774B5C2682}" dt="2019-09-24T09:25:23.403" v="474" actId="12788"/>
          <ac:picMkLst>
            <pc:docMk/>
            <pc:sldMk cId="4114626884" sldId="301"/>
            <ac:picMk id="5" creationId="{490B3296-E299-437E-AB98-28E77BA1FB1C}"/>
          </ac:picMkLst>
        </pc:picChg>
        <pc:picChg chg="add del mod">
          <ac:chgData name="이 동규" userId="7e32a8fb1630db65" providerId="LiveId" clId="{C131B747-C4CD-422E-9C29-CE774B5C2682}" dt="2019-09-24T09:21:36.426" v="184" actId="478"/>
          <ac:picMkLst>
            <pc:docMk/>
            <pc:sldMk cId="4114626884" sldId="301"/>
            <ac:picMk id="11" creationId="{6109023B-D409-47C5-8CED-6D66F54E6679}"/>
          </ac:picMkLst>
        </pc:picChg>
      </pc:sldChg>
    </pc:docChg>
  </pc:docChgLst>
  <pc:docChgLst>
    <pc:chgData name="이 동규" userId="7e32a8fb1630db65" providerId="LiveId" clId="{78A14E07-00C0-4A09-9CCC-52CD6F7F31D4}"/>
    <pc:docChg chg="undo custSel addSld delSld modSld">
      <pc:chgData name="이 동규" userId="7e32a8fb1630db65" providerId="LiveId" clId="{78A14E07-00C0-4A09-9CCC-52CD6F7F31D4}" dt="2019-09-24T07:53:02.381" v="9389" actId="1076"/>
      <pc:docMkLst>
        <pc:docMk/>
      </pc:docMkLst>
      <pc:sldChg chg="addSp delSp modSp">
        <pc:chgData name="이 동규" userId="7e32a8fb1630db65" providerId="LiveId" clId="{78A14E07-00C0-4A09-9CCC-52CD6F7F31D4}" dt="2019-09-24T05:46:29.455" v="6250" actId="1037"/>
        <pc:sldMkLst>
          <pc:docMk/>
          <pc:sldMk cId="733689834" sldId="262"/>
        </pc:sldMkLst>
        <pc:spChg chg="mod">
          <ac:chgData name="이 동규" userId="7e32a8fb1630db65" providerId="LiveId" clId="{78A14E07-00C0-4A09-9CCC-52CD6F7F31D4}" dt="2019-09-24T05:43:44.822" v="6199" actId="1582"/>
          <ac:spMkLst>
            <pc:docMk/>
            <pc:sldMk cId="733689834" sldId="262"/>
            <ac:spMk id="16" creationId="{68F92C68-7EF0-4997-81A1-24714AB19770}"/>
          </ac:spMkLst>
        </pc:spChg>
        <pc:spChg chg="mod">
          <ac:chgData name="이 동규" userId="7e32a8fb1630db65" providerId="LiveId" clId="{78A14E07-00C0-4A09-9CCC-52CD6F7F31D4}" dt="2019-09-24T05:43:58.947" v="6201" actId="1582"/>
          <ac:spMkLst>
            <pc:docMk/>
            <pc:sldMk cId="733689834" sldId="262"/>
            <ac:spMk id="20" creationId="{5DF64D68-9260-497C-B59F-74E0A7F96852}"/>
          </ac:spMkLst>
        </pc:spChg>
        <pc:spChg chg="add del mod topLvl">
          <ac:chgData name="이 동규" userId="7e32a8fb1630db65" providerId="LiveId" clId="{78A14E07-00C0-4A09-9CCC-52CD6F7F31D4}" dt="2019-09-24T05:46:21.535" v="6228"/>
          <ac:spMkLst>
            <pc:docMk/>
            <pc:sldMk cId="733689834" sldId="262"/>
            <ac:spMk id="21" creationId="{13FDBA02-99A1-45F3-BBFD-47DDC1199942}"/>
          </ac:spMkLst>
        </pc:spChg>
        <pc:spChg chg="add del mod topLvl">
          <ac:chgData name="이 동규" userId="7e32a8fb1630db65" providerId="LiveId" clId="{78A14E07-00C0-4A09-9CCC-52CD6F7F31D4}" dt="2019-09-24T05:46:29.455" v="6250" actId="1037"/>
          <ac:spMkLst>
            <pc:docMk/>
            <pc:sldMk cId="733689834" sldId="262"/>
            <ac:spMk id="25" creationId="{21898394-62AC-4AB9-B6F6-15AE71910D13}"/>
          </ac:spMkLst>
        </pc:spChg>
        <pc:spChg chg="mod">
          <ac:chgData name="이 동규" userId="7e32a8fb1630db65" providerId="LiveId" clId="{78A14E07-00C0-4A09-9CCC-52CD6F7F31D4}" dt="2019-09-24T05:45:19.860" v="6204"/>
          <ac:spMkLst>
            <pc:docMk/>
            <pc:sldMk cId="733689834" sldId="262"/>
            <ac:spMk id="31" creationId="{CDDB5551-4B4C-47EF-860A-BF4CDDED48B5}"/>
          </ac:spMkLst>
        </pc:spChg>
        <pc:grpChg chg="del">
          <ac:chgData name="이 동규" userId="7e32a8fb1630db65" providerId="LiveId" clId="{78A14E07-00C0-4A09-9CCC-52CD6F7F31D4}" dt="2019-09-24T05:45:14.791" v="6202" actId="165"/>
          <ac:grpSpMkLst>
            <pc:docMk/>
            <pc:sldMk cId="733689834" sldId="262"/>
            <ac:grpSpMk id="11" creationId="{C5D2844B-5941-4756-AF6E-FE95FA91DD10}"/>
          </ac:grpSpMkLst>
        </pc:grpChg>
        <pc:picChg chg="mod">
          <ac:chgData name="이 동규" userId="7e32a8fb1630db65" providerId="LiveId" clId="{78A14E07-00C0-4A09-9CCC-52CD6F7F31D4}" dt="2019-09-24T05:45:41.464" v="6206" actId="1076"/>
          <ac:picMkLst>
            <pc:docMk/>
            <pc:sldMk cId="733689834" sldId="262"/>
            <ac:picMk id="5" creationId="{4D815F19-FFCF-493E-A235-1CB6A04DB459}"/>
          </ac:picMkLst>
        </pc:picChg>
      </pc:sldChg>
      <pc:sldChg chg="del">
        <pc:chgData name="이 동규" userId="7e32a8fb1630db65" providerId="LiveId" clId="{78A14E07-00C0-4A09-9CCC-52CD6F7F31D4}" dt="2019-09-24T06:57:24.146" v="9326" actId="2696"/>
        <pc:sldMkLst>
          <pc:docMk/>
          <pc:sldMk cId="1154489323" sldId="296"/>
        </pc:sldMkLst>
      </pc:sldChg>
      <pc:sldChg chg="addSp delSp modSp">
        <pc:chgData name="이 동규" userId="7e32a8fb1630db65" providerId="LiveId" clId="{78A14E07-00C0-4A09-9CCC-52CD6F7F31D4}" dt="2019-09-24T05:47:24.185" v="6288" actId="20577"/>
        <pc:sldMkLst>
          <pc:docMk/>
          <pc:sldMk cId="1488041385" sldId="298"/>
        </pc:sldMkLst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16" creationId="{68F92C68-7EF0-4997-81A1-24714AB19770}"/>
          </ac:spMkLst>
        </pc:spChg>
        <pc:spChg chg="add del">
          <ac:chgData name="이 동규" userId="7e32a8fb1630db65" providerId="LiveId" clId="{78A14E07-00C0-4A09-9CCC-52CD6F7F31D4}" dt="2019-09-24T04:45:32.075" v="363" actId="478"/>
          <ac:spMkLst>
            <pc:docMk/>
            <pc:sldMk cId="1488041385" sldId="298"/>
            <ac:spMk id="20" creationId="{4A5F3169-AC64-422E-A29A-0BCCA299740D}"/>
          </ac:spMkLst>
        </pc:spChg>
        <pc:spChg chg="add mod">
          <ac:chgData name="이 동규" userId="7e32a8fb1630db65" providerId="LiveId" clId="{78A14E07-00C0-4A09-9CCC-52CD6F7F31D4}" dt="2019-09-24T05:13:39.331" v="3830" actId="12788"/>
          <ac:spMkLst>
            <pc:docMk/>
            <pc:sldMk cId="1488041385" sldId="298"/>
            <ac:spMk id="21" creationId="{EF615737-25B4-4ADA-B42C-5F8E74A3ED29}"/>
          </ac:spMkLst>
        </pc:spChg>
        <pc:spChg chg="add mod">
          <ac:chgData name="이 동규" userId="7e32a8fb1630db65" providerId="LiveId" clId="{78A14E07-00C0-4A09-9CCC-52CD6F7F31D4}" dt="2019-09-24T05:13:39.331" v="3830" actId="12788"/>
          <ac:spMkLst>
            <pc:docMk/>
            <pc:sldMk cId="1488041385" sldId="298"/>
            <ac:spMk id="25" creationId="{4369D2C6-EF8B-46F9-913B-4011C0136A31}"/>
          </ac:spMkLst>
        </pc:spChg>
        <pc:spChg chg="add mod">
          <ac:chgData name="이 동규" userId="7e32a8fb1630db65" providerId="LiveId" clId="{78A14E07-00C0-4A09-9CCC-52CD6F7F31D4}" dt="2019-09-24T05:08:56.867" v="3342" actId="554"/>
          <ac:spMkLst>
            <pc:docMk/>
            <pc:sldMk cId="1488041385" sldId="298"/>
            <ac:spMk id="26" creationId="{F7A71DE6-2DF4-4133-AA8D-8E22FC1F0946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27" creationId="{D9A7EB09-3638-492A-9A73-8A6D24797A4B}"/>
          </ac:spMkLst>
        </pc:spChg>
        <pc:spChg chg="add mod">
          <ac:chgData name="이 동규" userId="7e32a8fb1630db65" providerId="LiveId" clId="{78A14E07-00C0-4A09-9CCC-52CD6F7F31D4}" dt="2019-09-24T05:37:57.118" v="5901"/>
          <ac:spMkLst>
            <pc:docMk/>
            <pc:sldMk cId="1488041385" sldId="298"/>
            <ac:spMk id="28" creationId="{62A1439D-E909-45EE-9BE5-3D870D8C18B5}"/>
          </ac:spMkLst>
        </pc:spChg>
        <pc:spChg chg="add mod">
          <ac:chgData name="이 동규" userId="7e32a8fb1630db65" providerId="LiveId" clId="{78A14E07-00C0-4A09-9CCC-52CD6F7F31D4}" dt="2019-09-24T05:13:39.331" v="3830" actId="12788"/>
          <ac:spMkLst>
            <pc:docMk/>
            <pc:sldMk cId="1488041385" sldId="298"/>
            <ac:spMk id="29" creationId="{4525B9EB-D50B-478A-8625-3BB555FFEEDB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30" creationId="{DE3DF134-10AE-4656-B818-7113E1B4CD7E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31" creationId="{C6E50098-229E-44CC-8DF0-DA5694D3E2CB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32" creationId="{A49A9CBA-90D6-42F6-8D5A-3B634D67F505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33" creationId="{DFFCEBF5-9726-4EB8-B234-E85458C38B0E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34" creationId="{20B1EB46-2E19-4864-B9A6-76D5E84AA191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35" creationId="{A78ABFB2-248D-44BA-A215-94D8DD52700E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36" creationId="{A4DFC97C-CB16-40CA-BC07-73FCAFC74AA7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37" creationId="{F2534A1B-C231-4A34-AA6E-70E712507BA9}"/>
          </ac:spMkLst>
        </pc:spChg>
        <pc:spChg chg="del">
          <ac:chgData name="이 동규" userId="7e32a8fb1630db65" providerId="LiveId" clId="{78A14E07-00C0-4A09-9CCC-52CD6F7F31D4}" dt="2019-09-24T04:45:26.009" v="361" actId="478"/>
          <ac:spMkLst>
            <pc:docMk/>
            <pc:sldMk cId="1488041385" sldId="298"/>
            <ac:spMk id="38" creationId="{B4136E85-4E24-4A3B-AE31-764DA5052223}"/>
          </ac:spMkLst>
        </pc:spChg>
        <pc:spChg chg="add mod">
          <ac:chgData name="이 동규" userId="7e32a8fb1630db65" providerId="LiveId" clId="{78A14E07-00C0-4A09-9CCC-52CD6F7F31D4}" dt="2019-09-24T05:34:22.163" v="5313" actId="14100"/>
          <ac:spMkLst>
            <pc:docMk/>
            <pc:sldMk cId="1488041385" sldId="298"/>
            <ac:spMk id="39" creationId="{24B96D9D-83C5-484F-A094-901101A7D98F}"/>
          </ac:spMkLst>
        </pc:spChg>
        <pc:spChg chg="add del mod">
          <ac:chgData name="이 동규" userId="7e32a8fb1630db65" providerId="LiveId" clId="{78A14E07-00C0-4A09-9CCC-52CD6F7F31D4}" dt="2019-09-24T05:38:58.533" v="5939" actId="478"/>
          <ac:spMkLst>
            <pc:docMk/>
            <pc:sldMk cId="1488041385" sldId="298"/>
            <ac:spMk id="40" creationId="{80A8E760-0D7A-468C-A5AD-8803A7BA68B3}"/>
          </ac:spMkLst>
        </pc:spChg>
        <pc:spChg chg="add del mod">
          <ac:chgData name="이 동규" userId="7e32a8fb1630db65" providerId="LiveId" clId="{78A14E07-00C0-4A09-9CCC-52CD6F7F31D4}" dt="2019-09-24T05:38:56.203" v="5938" actId="478"/>
          <ac:spMkLst>
            <pc:docMk/>
            <pc:sldMk cId="1488041385" sldId="298"/>
            <ac:spMk id="41" creationId="{FDCA2F82-23D4-4725-BB90-BF073602E873}"/>
          </ac:spMkLst>
        </pc:spChg>
        <pc:spChg chg="add mod">
          <ac:chgData name="이 동규" userId="7e32a8fb1630db65" providerId="LiveId" clId="{78A14E07-00C0-4A09-9CCC-52CD6F7F31D4}" dt="2019-09-24T05:39:54.856" v="5983" actId="1076"/>
          <ac:spMkLst>
            <pc:docMk/>
            <pc:sldMk cId="1488041385" sldId="298"/>
            <ac:spMk id="42" creationId="{0D87EC20-3DCA-43F0-B688-1C9214CC8519}"/>
          </ac:spMkLst>
        </pc:spChg>
        <pc:spChg chg="add del mod">
          <ac:chgData name="이 동규" userId="7e32a8fb1630db65" providerId="LiveId" clId="{78A14E07-00C0-4A09-9CCC-52CD6F7F31D4}" dt="2019-09-24T05:38:54.235" v="5937" actId="478"/>
          <ac:spMkLst>
            <pc:docMk/>
            <pc:sldMk cId="1488041385" sldId="298"/>
            <ac:spMk id="43" creationId="{40A86003-C6E7-45CE-A5F3-3117AA78E3F2}"/>
          </ac:spMkLst>
        </pc:spChg>
        <pc:spChg chg="add mod">
          <ac:chgData name="이 동규" userId="7e32a8fb1630db65" providerId="LiveId" clId="{78A14E07-00C0-4A09-9CCC-52CD6F7F31D4}" dt="2019-09-24T05:26:06.413" v="4766" actId="12788"/>
          <ac:spMkLst>
            <pc:docMk/>
            <pc:sldMk cId="1488041385" sldId="298"/>
            <ac:spMk id="46" creationId="{04589A51-BEA8-4D58-956B-90A438A8C9C5}"/>
          </ac:spMkLst>
        </pc:spChg>
        <pc:spChg chg="add mod">
          <ac:chgData name="이 동규" userId="7e32a8fb1630db65" providerId="LiveId" clId="{78A14E07-00C0-4A09-9CCC-52CD6F7F31D4}" dt="2019-09-24T05:38:44.645" v="5935" actId="20577"/>
          <ac:spMkLst>
            <pc:docMk/>
            <pc:sldMk cId="1488041385" sldId="298"/>
            <ac:spMk id="47" creationId="{61D7BA86-9487-40C3-8A61-BE596D520439}"/>
          </ac:spMkLst>
        </pc:spChg>
        <pc:spChg chg="add mod">
          <ac:chgData name="이 동규" userId="7e32a8fb1630db65" providerId="LiveId" clId="{78A14E07-00C0-4A09-9CCC-52CD6F7F31D4}" dt="2019-09-24T05:36:13.264" v="5573" actId="1036"/>
          <ac:spMkLst>
            <pc:docMk/>
            <pc:sldMk cId="1488041385" sldId="298"/>
            <ac:spMk id="48" creationId="{D67AE5DA-5BBC-4ADA-B6F1-A0DB491941D6}"/>
          </ac:spMkLst>
        </pc:spChg>
        <pc:spChg chg="add mod">
          <ac:chgData name="이 동규" userId="7e32a8fb1630db65" providerId="LiveId" clId="{78A14E07-00C0-4A09-9CCC-52CD6F7F31D4}" dt="2019-09-24T05:47:24.185" v="6288" actId="20577"/>
          <ac:spMkLst>
            <pc:docMk/>
            <pc:sldMk cId="1488041385" sldId="298"/>
            <ac:spMk id="49" creationId="{E1786CB8-9A04-44B8-9FBF-247406900AF6}"/>
          </ac:spMkLst>
        </pc:spChg>
        <pc:spChg chg="add mod">
          <ac:chgData name="이 동규" userId="7e32a8fb1630db65" providerId="LiveId" clId="{78A14E07-00C0-4A09-9CCC-52CD6F7F31D4}" dt="2019-09-24T05:36:20.255" v="5608" actId="1035"/>
          <ac:spMkLst>
            <pc:docMk/>
            <pc:sldMk cId="1488041385" sldId="298"/>
            <ac:spMk id="50" creationId="{D72D25A7-305C-49C6-A71D-377ABFF5AB98}"/>
          </ac:spMkLst>
        </pc:spChg>
        <pc:spChg chg="add mod">
          <ac:chgData name="이 동규" userId="7e32a8fb1630db65" providerId="LiveId" clId="{78A14E07-00C0-4A09-9CCC-52CD6F7F31D4}" dt="2019-09-24T05:38:07.702" v="5912" actId="20577"/>
          <ac:spMkLst>
            <pc:docMk/>
            <pc:sldMk cId="1488041385" sldId="298"/>
            <ac:spMk id="52" creationId="{3B1B0ECF-3C92-4715-B874-73556BBC037D}"/>
          </ac:spMkLst>
        </pc:spChg>
        <pc:spChg chg="add mod">
          <ac:chgData name="이 동규" userId="7e32a8fb1630db65" providerId="LiveId" clId="{78A14E07-00C0-4A09-9CCC-52CD6F7F31D4}" dt="2019-09-24T05:40:55.881" v="6198"/>
          <ac:spMkLst>
            <pc:docMk/>
            <pc:sldMk cId="1488041385" sldId="298"/>
            <ac:spMk id="53" creationId="{05CC0964-1762-4357-86A5-DB3A24277A6A}"/>
          </ac:spMkLst>
        </pc:spChg>
      </pc:sldChg>
      <pc:sldChg chg="addSp delSp modSp add">
        <pc:chgData name="이 동규" userId="7e32a8fb1630db65" providerId="LiveId" clId="{78A14E07-00C0-4A09-9CCC-52CD6F7F31D4}" dt="2019-09-24T07:53:02.381" v="9389" actId="1076"/>
        <pc:sldMkLst>
          <pc:docMk/>
          <pc:sldMk cId="3758142334" sldId="299"/>
        </pc:sldMkLst>
        <pc:spChg chg="del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16" creationId="{68F92C68-7EF0-4997-81A1-24714AB19770}"/>
          </ac:spMkLst>
        </pc:spChg>
        <pc:spChg chg="add mod">
          <ac:chgData name="이 동규" userId="7e32a8fb1630db65" providerId="LiveId" clId="{78A14E07-00C0-4A09-9CCC-52CD6F7F31D4}" dt="2019-09-24T07:53:02.381" v="9389" actId="1076"/>
          <ac:spMkLst>
            <pc:docMk/>
            <pc:sldMk cId="3758142334" sldId="299"/>
            <ac:spMk id="25" creationId="{DEB5635F-EE63-41AF-AE25-9115CBF5664A}"/>
          </ac:spMkLst>
        </pc:spChg>
        <pc:spChg chg="del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27" creationId="{D9A7EB09-3638-492A-9A73-8A6D24797A4B}"/>
          </ac:spMkLst>
        </pc:spChg>
        <pc:spChg chg="del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30" creationId="{DE3DF134-10AE-4656-B818-7113E1B4CD7E}"/>
          </ac:spMkLst>
        </pc:spChg>
        <pc:spChg chg="del mod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31" creationId="{C6E50098-229E-44CC-8DF0-DA5694D3E2CB}"/>
          </ac:spMkLst>
        </pc:spChg>
        <pc:spChg chg="del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32" creationId="{A49A9CBA-90D6-42F6-8D5A-3B634D67F505}"/>
          </ac:spMkLst>
        </pc:spChg>
        <pc:spChg chg="del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33" creationId="{DFFCEBF5-9726-4EB8-B234-E85458C38B0E}"/>
          </ac:spMkLst>
        </pc:spChg>
        <pc:spChg chg="del mod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34" creationId="{20B1EB46-2E19-4864-B9A6-76D5E84AA191}"/>
          </ac:spMkLst>
        </pc:spChg>
        <pc:spChg chg="del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35" creationId="{A78ABFB2-248D-44BA-A215-94D8DD52700E}"/>
          </ac:spMkLst>
        </pc:spChg>
        <pc:spChg chg="del mod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36" creationId="{A4DFC97C-CB16-40CA-BC07-73FCAFC74AA7}"/>
          </ac:spMkLst>
        </pc:spChg>
        <pc:spChg chg="del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37" creationId="{F2534A1B-C231-4A34-AA6E-70E712507BA9}"/>
          </ac:spMkLst>
        </pc:spChg>
        <pc:spChg chg="del">
          <ac:chgData name="이 동규" userId="7e32a8fb1630db65" providerId="LiveId" clId="{78A14E07-00C0-4A09-9CCC-52CD6F7F31D4}" dt="2019-09-24T05:46:40.406" v="6251" actId="478"/>
          <ac:spMkLst>
            <pc:docMk/>
            <pc:sldMk cId="3758142334" sldId="299"/>
            <ac:spMk id="38" creationId="{B4136E85-4E24-4A3B-AE31-764DA5052223}"/>
          </ac:spMkLst>
        </pc:spChg>
        <pc:spChg chg="mod">
          <ac:chgData name="이 동규" userId="7e32a8fb1630db65" providerId="LiveId" clId="{78A14E07-00C0-4A09-9CCC-52CD6F7F31D4}" dt="2019-09-24T04:40:09.503" v="35" actId="20577"/>
          <ac:spMkLst>
            <pc:docMk/>
            <pc:sldMk cId="3758142334" sldId="299"/>
            <ac:spMk id="45" creationId="{6F63D027-E99E-4A4F-AD8C-B65A027BA867}"/>
          </ac:spMkLst>
        </pc:spChg>
        <pc:spChg chg="mod">
          <ac:chgData name="이 동규" userId="7e32a8fb1630db65" providerId="LiveId" clId="{78A14E07-00C0-4A09-9CCC-52CD6F7F31D4}" dt="2019-09-24T04:39:59.253" v="33" actId="14100"/>
          <ac:spMkLst>
            <pc:docMk/>
            <pc:sldMk cId="3758142334" sldId="299"/>
            <ac:spMk id="51" creationId="{14509813-62BC-45CA-9396-B0646E476E65}"/>
          </ac:spMkLst>
        </pc:spChg>
        <pc:grpChg chg="mod">
          <ac:chgData name="이 동규" userId="7e32a8fb1630db65" providerId="LiveId" clId="{78A14E07-00C0-4A09-9CCC-52CD6F7F31D4}" dt="2019-09-24T04:40:37.094" v="36" actId="14826"/>
          <ac:grpSpMkLst>
            <pc:docMk/>
            <pc:sldMk cId="3758142334" sldId="299"/>
            <ac:grpSpMk id="8" creationId="{0A502B9B-81F1-40F8-9448-421F9CC35B23}"/>
          </ac:grpSpMkLst>
        </pc:grpChg>
        <pc:picChg chg="add mod">
          <ac:chgData name="이 동규" userId="7e32a8fb1630db65" providerId="LiveId" clId="{78A14E07-00C0-4A09-9CCC-52CD6F7F31D4}" dt="2019-09-24T07:52:56.326" v="9388" actId="1076"/>
          <ac:picMkLst>
            <pc:docMk/>
            <pc:sldMk cId="3758142334" sldId="299"/>
            <ac:picMk id="3" creationId="{45CA8E5A-FE5B-462C-B527-44FB73DE976A}"/>
          </ac:picMkLst>
        </pc:picChg>
        <pc:picChg chg="mod">
          <ac:chgData name="이 동규" userId="7e32a8fb1630db65" providerId="LiveId" clId="{78A14E07-00C0-4A09-9CCC-52CD6F7F31D4}" dt="2019-09-24T04:40:37.094" v="36" actId="14826"/>
          <ac:picMkLst>
            <pc:docMk/>
            <pc:sldMk cId="3758142334" sldId="299"/>
            <ac:picMk id="44" creationId="{CB4DE526-8FB8-44E6-95F0-29ECE09090AC}"/>
          </ac:picMkLst>
        </pc:picChg>
      </pc:sldChg>
      <pc:sldChg chg="addSp delSp modSp add">
        <pc:chgData name="이 동규" userId="7e32a8fb1630db65" providerId="LiveId" clId="{78A14E07-00C0-4A09-9CCC-52CD6F7F31D4}" dt="2019-09-24T06:55:51.215" v="9325" actId="403"/>
        <pc:sldMkLst>
          <pc:docMk/>
          <pc:sldMk cId="856247689" sldId="300"/>
        </pc:sldMkLst>
        <pc:spChg chg="add mod">
          <ac:chgData name="이 동규" userId="7e32a8fb1630db65" providerId="LiveId" clId="{78A14E07-00C0-4A09-9CCC-52CD6F7F31D4}" dt="2019-09-24T05:55:26.984" v="6342"/>
          <ac:spMkLst>
            <pc:docMk/>
            <pc:sldMk cId="856247689" sldId="300"/>
            <ac:spMk id="9" creationId="{37AB2A78-04E7-4562-830C-06C4FC89A7FF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10" creationId="{E804B775-578F-493C-A959-803B56999D16}"/>
          </ac:spMkLst>
        </pc:spChg>
        <pc:spChg chg="add del mod">
          <ac:chgData name="이 동규" userId="7e32a8fb1630db65" providerId="LiveId" clId="{78A14E07-00C0-4A09-9CCC-52CD6F7F31D4}" dt="2019-09-24T06:00:06.876" v="6501" actId="478"/>
          <ac:spMkLst>
            <pc:docMk/>
            <pc:sldMk cId="856247689" sldId="300"/>
            <ac:spMk id="11" creationId="{AF115DEF-CE9D-447D-A7FC-01C8417DD692}"/>
          </ac:spMkLst>
        </pc:spChg>
        <pc:spChg chg="add del">
          <ac:chgData name="이 동규" userId="7e32a8fb1630db65" providerId="LiveId" clId="{78A14E07-00C0-4A09-9CCC-52CD6F7F31D4}" dt="2019-09-24T05:57:20.302" v="6359"/>
          <ac:spMkLst>
            <pc:docMk/>
            <pc:sldMk cId="856247689" sldId="300"/>
            <ac:spMk id="12" creationId="{29DB9862-46A9-47C3-8458-C0F93DD540FC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13" creationId="{27E9ECB8-8887-4795-8349-0C4C035711C1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14" creationId="{5822B3D0-6DDD-416F-B3BF-B161391E1C0D}"/>
          </ac:spMkLst>
        </pc:spChg>
        <pc:spChg chg="add mod">
          <ac:chgData name="이 동규" userId="7e32a8fb1630db65" providerId="LiveId" clId="{78A14E07-00C0-4A09-9CCC-52CD6F7F31D4}" dt="2019-09-24T06:54:04.657" v="9320" actId="1076"/>
          <ac:spMkLst>
            <pc:docMk/>
            <pc:sldMk cId="856247689" sldId="300"/>
            <ac:spMk id="15" creationId="{35826D3D-B255-4486-B530-7FCE468B60FB}"/>
          </ac:spMkLst>
        </pc:spChg>
        <pc:spChg chg="add mod">
          <ac:chgData name="이 동규" userId="7e32a8fb1630db65" providerId="LiveId" clId="{78A14E07-00C0-4A09-9CCC-52CD6F7F31D4}" dt="2019-09-24T06:54:04.657" v="9320" actId="1076"/>
          <ac:spMkLst>
            <pc:docMk/>
            <pc:sldMk cId="856247689" sldId="300"/>
            <ac:spMk id="16" creationId="{162B5B4A-D338-4F10-9568-682008E9ADA3}"/>
          </ac:spMkLst>
        </pc:spChg>
        <pc:spChg chg="add mod">
          <ac:chgData name="이 동규" userId="7e32a8fb1630db65" providerId="LiveId" clId="{78A14E07-00C0-4A09-9CCC-52CD6F7F31D4}" dt="2019-09-24T06:55:51.215" v="9325" actId="403"/>
          <ac:spMkLst>
            <pc:docMk/>
            <pc:sldMk cId="856247689" sldId="300"/>
            <ac:spMk id="17" creationId="{4AC7EF39-0055-4DCF-A7C4-0A2E852FCF33}"/>
          </ac:spMkLst>
        </pc:spChg>
        <pc:spChg chg="add del">
          <ac:chgData name="이 동규" userId="7e32a8fb1630db65" providerId="LiveId" clId="{78A14E07-00C0-4A09-9CCC-52CD6F7F31D4}" dt="2019-09-24T06:02:28.306" v="6731"/>
          <ac:spMkLst>
            <pc:docMk/>
            <pc:sldMk cId="856247689" sldId="300"/>
            <ac:spMk id="18" creationId="{D77A0614-3930-4D8B-84F0-D56470AB0FE3}"/>
          </ac:spMkLst>
        </pc:spChg>
        <pc:spChg chg="add del">
          <ac:chgData name="이 동규" userId="7e32a8fb1630db65" providerId="LiveId" clId="{78A14E07-00C0-4A09-9CCC-52CD6F7F31D4}" dt="2019-09-24T06:02:28.306" v="6731"/>
          <ac:spMkLst>
            <pc:docMk/>
            <pc:sldMk cId="856247689" sldId="300"/>
            <ac:spMk id="19" creationId="{E5782857-350F-4C61-B92B-55E58E336D2E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20" creationId="{D6B065CF-D1F1-4B83-98D5-9F1EC9B39B76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21" creationId="{81253300-6A9F-4E66-9C7E-8D217C78EA8B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25" creationId="{1DDF8F85-CDCC-4F8F-9FB7-C106EC7853A1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26" creationId="{E87680C4-4EAD-4EDC-A6BB-9D188098C471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27" creationId="{3B4CD967-BA4C-49B5-B2BF-AAC839624D80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28" creationId="{7EFCE57F-1A87-4CB4-A43C-8C8583719B90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29" creationId="{3D1DF4CF-8757-4908-A6DA-C6600FE79403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30" creationId="{C41F8F50-9C7C-491A-B06B-40D615658FCF}"/>
          </ac:spMkLst>
        </pc:spChg>
        <pc:spChg chg="add mod">
          <ac:chgData name="이 동규" userId="7e32a8fb1630db65" providerId="LiveId" clId="{78A14E07-00C0-4A09-9CCC-52CD6F7F31D4}" dt="2019-09-24T06:54:22.456" v="9323" actId="1076"/>
          <ac:spMkLst>
            <pc:docMk/>
            <pc:sldMk cId="856247689" sldId="300"/>
            <ac:spMk id="31" creationId="{8CF549C2-E4C2-4F77-91C0-4993F63B0B87}"/>
          </ac:spMkLst>
        </pc:spChg>
        <pc:spChg chg="add mod">
          <ac:chgData name="이 동규" userId="7e32a8fb1630db65" providerId="LiveId" clId="{78A14E07-00C0-4A09-9CCC-52CD6F7F31D4}" dt="2019-09-24T06:54:15.695" v="9322" actId="1076"/>
          <ac:spMkLst>
            <pc:docMk/>
            <pc:sldMk cId="856247689" sldId="300"/>
            <ac:spMk id="32" creationId="{B2D2748F-1F73-4D75-9A7F-1EDBE547830F}"/>
          </ac:spMkLst>
        </pc:spChg>
        <pc:spChg chg="add mod">
          <ac:chgData name="이 동규" userId="7e32a8fb1630db65" providerId="LiveId" clId="{78A14E07-00C0-4A09-9CCC-52CD6F7F31D4}" dt="2019-09-24T06:54:15.695" v="9322" actId="1076"/>
          <ac:spMkLst>
            <pc:docMk/>
            <pc:sldMk cId="856247689" sldId="300"/>
            <ac:spMk id="33" creationId="{A81F9156-7826-4BAE-8D30-BA15DDA96D6D}"/>
          </ac:spMkLst>
        </pc:spChg>
        <pc:spChg chg="add mod">
          <ac:chgData name="이 동규" userId="7e32a8fb1630db65" providerId="LiveId" clId="{78A14E07-00C0-4A09-9CCC-52CD6F7F31D4}" dt="2019-09-24T06:55:51.215" v="9325" actId="403"/>
          <ac:spMkLst>
            <pc:docMk/>
            <pc:sldMk cId="856247689" sldId="300"/>
            <ac:spMk id="34" creationId="{6D48F3DD-588E-4CC6-A70C-090B1C1EA8E8}"/>
          </ac:spMkLst>
        </pc:spChg>
        <pc:spChg chg="add del">
          <ac:chgData name="이 동규" userId="7e32a8fb1630db65" providerId="LiveId" clId="{78A14E07-00C0-4A09-9CCC-52CD6F7F31D4}" dt="2019-09-24T06:47:26.249" v="8724"/>
          <ac:spMkLst>
            <pc:docMk/>
            <pc:sldMk cId="856247689" sldId="300"/>
            <ac:spMk id="35" creationId="{AEF1EE99-6DF7-47AB-93C1-8EBFC514E670}"/>
          </ac:spMkLst>
        </pc:spChg>
        <pc:spChg chg="add del">
          <ac:chgData name="이 동규" userId="7e32a8fb1630db65" providerId="LiveId" clId="{78A14E07-00C0-4A09-9CCC-52CD6F7F31D4}" dt="2019-09-24T06:47:26.249" v="8724"/>
          <ac:spMkLst>
            <pc:docMk/>
            <pc:sldMk cId="856247689" sldId="300"/>
            <ac:spMk id="36" creationId="{8712E123-5488-4B5B-8AAE-BF86518B44E5}"/>
          </ac:spMkLst>
        </pc:spChg>
        <pc:spChg chg="add del">
          <ac:chgData name="이 동규" userId="7e32a8fb1630db65" providerId="LiveId" clId="{78A14E07-00C0-4A09-9CCC-52CD6F7F31D4}" dt="2019-09-24T06:47:26.249" v="8724"/>
          <ac:spMkLst>
            <pc:docMk/>
            <pc:sldMk cId="856247689" sldId="300"/>
            <ac:spMk id="37" creationId="{DADE93E3-AD37-42B0-97A7-6B1ED32B3CAE}"/>
          </ac:spMkLst>
        </pc:spChg>
        <pc:spChg chg="add del">
          <ac:chgData name="이 동규" userId="7e32a8fb1630db65" providerId="LiveId" clId="{78A14E07-00C0-4A09-9CCC-52CD6F7F31D4}" dt="2019-09-24T06:47:28.437" v="8726"/>
          <ac:spMkLst>
            <pc:docMk/>
            <pc:sldMk cId="856247689" sldId="300"/>
            <ac:spMk id="38" creationId="{6040EBFC-3B93-43F2-B3A5-F05AE4472A53}"/>
          </ac:spMkLst>
        </pc:spChg>
        <pc:spChg chg="add del">
          <ac:chgData name="이 동규" userId="7e32a8fb1630db65" providerId="LiveId" clId="{78A14E07-00C0-4A09-9CCC-52CD6F7F31D4}" dt="2019-09-24T06:47:28.437" v="8726"/>
          <ac:spMkLst>
            <pc:docMk/>
            <pc:sldMk cId="856247689" sldId="300"/>
            <ac:spMk id="39" creationId="{CCDE1EBA-6F97-4AFD-9744-65D3A4FBA31E}"/>
          </ac:spMkLst>
        </pc:spChg>
        <pc:spChg chg="add del">
          <ac:chgData name="이 동규" userId="7e32a8fb1630db65" providerId="LiveId" clId="{78A14E07-00C0-4A09-9CCC-52CD6F7F31D4}" dt="2019-09-24T06:47:28.437" v="8726"/>
          <ac:spMkLst>
            <pc:docMk/>
            <pc:sldMk cId="856247689" sldId="300"/>
            <ac:spMk id="40" creationId="{404DE550-679B-47EB-9187-38AC03D6B4B7}"/>
          </ac:spMkLst>
        </pc:spChg>
        <pc:spChg chg="add mod">
          <ac:chgData name="이 동규" userId="7e32a8fb1630db65" providerId="LiveId" clId="{78A14E07-00C0-4A09-9CCC-52CD6F7F31D4}" dt="2019-09-24T06:54:04.657" v="9320" actId="1076"/>
          <ac:spMkLst>
            <pc:docMk/>
            <pc:sldMk cId="856247689" sldId="300"/>
            <ac:spMk id="41" creationId="{2E8826C1-BCEA-4590-B548-AD902E410A0A}"/>
          </ac:spMkLst>
        </pc:spChg>
        <pc:spChg chg="add mod">
          <ac:chgData name="이 동규" userId="7e32a8fb1630db65" providerId="LiveId" clId="{78A14E07-00C0-4A09-9CCC-52CD6F7F31D4}" dt="2019-09-24T06:54:04.657" v="9320" actId="1076"/>
          <ac:spMkLst>
            <pc:docMk/>
            <pc:sldMk cId="856247689" sldId="300"/>
            <ac:spMk id="42" creationId="{3B33189A-F4FF-4233-97E3-3FCD732A6CA7}"/>
          </ac:spMkLst>
        </pc:spChg>
        <pc:spChg chg="add mod">
          <ac:chgData name="이 동규" userId="7e32a8fb1630db65" providerId="LiveId" clId="{78A14E07-00C0-4A09-9CCC-52CD6F7F31D4}" dt="2019-09-24T06:55:51.215" v="9325" actId="403"/>
          <ac:spMkLst>
            <pc:docMk/>
            <pc:sldMk cId="856247689" sldId="300"/>
            <ac:spMk id="43" creationId="{19B6009D-08D8-4487-8382-41115EF81E6D}"/>
          </ac:spMkLst>
        </pc:spChg>
        <pc:spChg chg="mod">
          <ac:chgData name="이 동규" userId="7e32a8fb1630db65" providerId="LiveId" clId="{78A14E07-00C0-4A09-9CCC-52CD6F7F31D4}" dt="2019-09-24T05:55:08.019" v="6294" actId="20577"/>
          <ac:spMkLst>
            <pc:docMk/>
            <pc:sldMk cId="856247689" sldId="300"/>
            <ac:spMk id="45" creationId="{6F63D027-E99E-4A4F-AD8C-B65A027BA867}"/>
          </ac:spMkLst>
        </pc:spChg>
        <pc:spChg chg="add mod">
          <ac:chgData name="이 동규" userId="7e32a8fb1630db65" providerId="LiveId" clId="{78A14E07-00C0-4A09-9CCC-52CD6F7F31D4}" dt="2019-09-24T06:54:04.657" v="9320" actId="1076"/>
          <ac:spMkLst>
            <pc:docMk/>
            <pc:sldMk cId="856247689" sldId="300"/>
            <ac:spMk id="46" creationId="{6D609492-90AB-4391-8141-6470FE367582}"/>
          </ac:spMkLst>
        </pc:spChg>
        <pc:spChg chg="add mod">
          <ac:chgData name="이 동규" userId="7e32a8fb1630db65" providerId="LiveId" clId="{78A14E07-00C0-4A09-9CCC-52CD6F7F31D4}" dt="2019-09-24T06:54:04.657" v="9320" actId="1076"/>
          <ac:spMkLst>
            <pc:docMk/>
            <pc:sldMk cId="856247689" sldId="300"/>
            <ac:spMk id="47" creationId="{C0B4860F-142A-4854-B3B0-A03293C94810}"/>
          </ac:spMkLst>
        </pc:spChg>
        <pc:spChg chg="add mod">
          <ac:chgData name="이 동규" userId="7e32a8fb1630db65" providerId="LiveId" clId="{78A14E07-00C0-4A09-9CCC-52CD6F7F31D4}" dt="2019-09-24T06:55:51.215" v="9325" actId="403"/>
          <ac:spMkLst>
            <pc:docMk/>
            <pc:sldMk cId="856247689" sldId="300"/>
            <ac:spMk id="48" creationId="{061E4809-E884-43FC-AD46-D85924BFBEC5}"/>
          </ac:spMkLst>
        </pc:spChg>
        <pc:spChg chg="del mod">
          <ac:chgData name="이 동규" userId="7e32a8fb1630db65" providerId="LiveId" clId="{78A14E07-00C0-4A09-9CCC-52CD6F7F31D4}" dt="2019-09-24T05:55:20.390" v="6316" actId="478"/>
          <ac:spMkLst>
            <pc:docMk/>
            <pc:sldMk cId="856247689" sldId="300"/>
            <ac:spMk id="51" creationId="{14509813-62BC-45CA-9396-B0646E476E65}"/>
          </ac:spMkLst>
        </pc:spChg>
        <pc:grpChg chg="mod">
          <ac:chgData name="이 동규" userId="7e32a8fb1630db65" providerId="LiveId" clId="{78A14E07-00C0-4A09-9CCC-52CD6F7F31D4}" dt="2019-09-24T05:55:02.744" v="6290" actId="14826"/>
          <ac:grpSpMkLst>
            <pc:docMk/>
            <pc:sldMk cId="856247689" sldId="300"/>
            <ac:grpSpMk id="8" creationId="{0A502B9B-81F1-40F8-9448-421F9CC35B23}"/>
          </ac:grpSpMkLst>
        </pc:grpChg>
        <pc:picChg chg="mod">
          <ac:chgData name="이 동규" userId="7e32a8fb1630db65" providerId="LiveId" clId="{78A14E07-00C0-4A09-9CCC-52CD6F7F31D4}" dt="2019-09-24T05:55:02.744" v="6290" actId="14826"/>
          <ac:picMkLst>
            <pc:docMk/>
            <pc:sldMk cId="856247689" sldId="300"/>
            <ac:picMk id="44" creationId="{CB4DE526-8FB8-44E6-95F0-29ECE09090AC}"/>
          </ac:picMkLst>
        </pc:picChg>
      </pc:sldChg>
      <pc:sldChg chg="add">
        <pc:chgData name="이 동규" userId="7e32a8fb1630db65" providerId="LiveId" clId="{78A14E07-00C0-4A09-9CCC-52CD6F7F31D4}" dt="2019-09-24T06:57:52.433" v="9327"/>
        <pc:sldMkLst>
          <pc:docMk/>
          <pc:sldMk cId="4114626884" sldId="301"/>
        </pc:sldMkLst>
      </pc:sldChg>
    </pc:docChg>
  </pc:docChgLst>
</pc:chgInfo>
</file>

<file path=ppt/media/image1.png>
</file>

<file path=ppt/media/image10.gif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09187F-A864-4313-9B94-7440B54DBF58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650C6-9555-449E-BCEC-12516D96AE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465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D650C6-9555-449E-BCEC-12516D96AEB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977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D650C6-9555-449E-BCEC-12516D96AEB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690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D650C6-9555-449E-BCEC-12516D96AEB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435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D650C6-9555-449E-BCEC-12516D96AEB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036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D650C6-9555-449E-BCEC-12516D96AEB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98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068EE0-C838-4338-829D-321BD5988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0062C2-B63F-40A3-B670-661861C6ED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365DEF-9C3E-4088-B59D-4905D8720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B0E51F-A4A5-4AB4-9619-732828DC9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7028EF-BCB8-4851-B2A8-D31648ECC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955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1539B-A470-4457-8F4C-1E8976F7B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B03AD0-32D8-448D-98E1-E3EEFB7DDB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215F2-1575-416E-93E9-5872F6FA9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C07569-2D7B-404D-8677-373EFD650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862DA4-D684-48FD-8064-388548DD9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702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EE364D8-9290-4446-B3B1-12B912D1A9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84B30B-6ED6-4E8C-A40D-4922D9C737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4F45D9-CC28-4195-BD6D-18D8DED6E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876373-A799-4FE9-BD3F-518D83D5D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5CBBE4-6584-4B97-A5BA-7AAA5A625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646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15956-A415-4872-A3DF-F5AD51244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26F133-C55E-4E26-8609-0953422023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027E35-37B4-470F-8C4A-EA26C8724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01703E-338A-4E57-90D7-49E83F97A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4CC7C4-CFD9-4406-A60C-0CFCA6296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142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C1B0F9-8CC7-4479-A664-F31B5D0D8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E95728-1F7A-47F2-A1AE-E50C666E5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1F0D7-BE4C-4AF0-BE4D-EAFEF1B6F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DD859C-BC4F-4AD9-B7B9-DF4D539B2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D8DC96-E363-4FD2-AA87-F7A0B3451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444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A8BAC9-667A-4196-AAA0-BC745C7E3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88AFFF-1FBC-4158-9F82-34E498BFED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AF940D-91FC-4F4B-9730-94B4F8C9E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3CD28E-939D-40C3-932A-93921F3B2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D816C9-6BE7-4CF6-9815-437AC61E4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4B03A-702D-4128-9A1D-FA512F2E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818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5F1B3-C232-4E84-A98C-063138C37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56F656-79A0-43EA-999E-CEA17A2F9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4EA524-568D-43F8-AFCC-B83828831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2836B9-BB3D-4DC1-B1D2-E6C62F8DBB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06A39DC-9D18-42C0-9385-C168056CC4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340D7F8-A2AC-4F41-9037-A2DB5BA15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8555DF-4DA4-4886-BAEB-6D92BDB6E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36E3AA-4925-42A2-A849-E0932FB3C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673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18B30D-7AD6-4C6F-B52C-5057DA525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8995A56-F45D-4B0F-9B26-7AA3BFFE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756653-CCD7-43B4-AA93-64BB8DFFE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2351E7-B30D-4281-B0E3-894291CC2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525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2A6850-01C2-4288-8D00-0E81607A6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5C2C59-73BF-4D12-B1F6-5D8BEE1FF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90C209-ABC9-495C-ABB8-9DF07C0A5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485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C0DB9F-4046-4D84-A44D-36D5D0BAE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1CAC58-1838-44D3-B1BE-AB6FD858E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1DEC1D-776A-47B0-B137-17724F5D7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BA771E-2857-4112-A7AC-405B0CB0F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DB5A30-52C0-46FC-A581-FB9AF267C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8E0987-8650-43C5-BB32-5201A5E3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094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011CA0-7401-4E3D-9CB0-C41C9C492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3B61C3-E195-4212-859E-C306A5DB0A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68B486-7037-4EC8-B2F3-C45AF0DF3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CD2379-C0D5-4677-A62C-9DFBD2FDA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4A390F-865D-4A70-AE42-67F59AC4E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3FA4C3-84E0-4C18-B38A-8C26248B0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174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50EF3E-62C2-4E7D-A3E0-6116B7F67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281242-8C1D-436C-AE6F-2D57C2BEF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082B34-2D2D-4D6D-9C78-588042CD44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D12C2-38DB-4D6C-A9BD-08D4DAEF421A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22200-A5C7-405A-9541-E5777B869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91A2A0-8012-42FC-BBE0-66005A8F5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AE320-A4CA-4191-A67D-4D8ACD236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22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5649CF3-5BEA-4FB8-AE2F-23067C26159E}"/>
              </a:ext>
            </a:extLst>
          </p:cNvPr>
          <p:cNvSpPr txBox="1"/>
          <p:nvPr/>
        </p:nvSpPr>
        <p:spPr>
          <a:xfrm>
            <a:off x="1318623" y="2241820"/>
            <a:ext cx="9818715" cy="1446550"/>
          </a:xfrm>
          <a:prstGeom prst="rect">
            <a:avLst/>
          </a:prstGeom>
          <a:noFill/>
          <a:effectLst>
            <a:outerShdw blurRad="25400" dist="38100" dir="5400000" algn="t" rotWithShape="0">
              <a:prstClr val="black">
                <a:alpha val="84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dirty="0">
                <a:gradFill>
                  <a:gsLst>
                    <a:gs pos="0">
                      <a:schemeClr val="bg1"/>
                    </a:gs>
                    <a:gs pos="71000">
                      <a:srgbClr val="AFAFAF"/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5400000" scaled="1"/>
                </a:gra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2D </a:t>
            </a:r>
            <a:r>
              <a:rPr lang="ko-KR" altLang="en-US" sz="8800" dirty="0">
                <a:gradFill>
                  <a:gsLst>
                    <a:gs pos="0">
                      <a:schemeClr val="bg1"/>
                    </a:gs>
                    <a:gs pos="71000">
                      <a:srgbClr val="AFAFAF"/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5400000" scaled="1"/>
                </a:gra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프로그래밍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160C2-D11B-45F0-B69D-CCDAD8152ADF}"/>
              </a:ext>
            </a:extLst>
          </p:cNvPr>
          <p:cNvSpPr txBox="1"/>
          <p:nvPr/>
        </p:nvSpPr>
        <p:spPr>
          <a:xfrm>
            <a:off x="3399543" y="4246847"/>
            <a:ext cx="5392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rPr>
              <a:t>2018180030 </a:t>
            </a:r>
            <a:r>
              <a:rPr lang="ko-KR" altLang="en-US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rPr>
              <a:t>ㅣ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rPr>
              <a:t> 이동규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FA3421-E013-4238-8F19-490B532C9487}"/>
              </a:ext>
            </a:extLst>
          </p:cNvPr>
          <p:cNvSpPr txBox="1"/>
          <p:nvPr/>
        </p:nvSpPr>
        <p:spPr>
          <a:xfrm>
            <a:off x="3399543" y="3877515"/>
            <a:ext cx="5392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rPr>
              <a:t>2D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rPr>
              <a:t>게임프로그래밍 월수 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rPr>
              <a:t>9-10 1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rPr>
              <a:t>차 발표</a:t>
            </a:r>
          </a:p>
        </p:txBody>
      </p:sp>
    </p:spTree>
    <p:extLst>
      <p:ext uri="{BB962C8B-B14F-4D97-AF65-F5344CB8AC3E}">
        <p14:creationId xmlns:p14="http://schemas.microsoft.com/office/powerpoint/2010/main" val="4011190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5649CF3-5BEA-4FB8-AE2F-23067C26159E}"/>
              </a:ext>
            </a:extLst>
          </p:cNvPr>
          <p:cNvSpPr txBox="1"/>
          <p:nvPr/>
        </p:nvSpPr>
        <p:spPr>
          <a:xfrm>
            <a:off x="4988966" y="1081737"/>
            <a:ext cx="2214068" cy="1200329"/>
          </a:xfrm>
          <a:prstGeom prst="rect">
            <a:avLst/>
          </a:prstGeom>
          <a:noFill/>
          <a:effectLst>
            <a:outerShdw blurRad="25400" dist="38100" dir="5400000" algn="t" rotWithShape="0">
              <a:prstClr val="black">
                <a:alpha val="84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dirty="0">
                <a:gradFill>
                  <a:gsLst>
                    <a:gs pos="0">
                      <a:schemeClr val="bg1"/>
                    </a:gs>
                    <a:gs pos="71000">
                      <a:srgbClr val="AFAFAF"/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5400000" scaled="1"/>
                </a:gradFill>
                <a:latin typeface="스웨거 TTF" panose="020B0600000101010101" pitchFamily="50" charset="-127"/>
                <a:ea typeface="스웨거 TTF" panose="020B0600000101010101" pitchFamily="50" charset="-127"/>
              </a:rPr>
              <a:t>INDEX.</a:t>
            </a:r>
            <a:endParaRPr lang="ko-KR" altLang="en-US" sz="7200" dirty="0">
              <a:gradFill>
                <a:gsLst>
                  <a:gs pos="0">
                    <a:schemeClr val="bg1"/>
                  </a:gs>
                  <a:gs pos="71000">
                    <a:srgbClr val="AFAFAF"/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5400000" scaled="1"/>
              </a:gra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2B4384-B27A-41C4-AF54-854C8EDC5553}"/>
              </a:ext>
            </a:extLst>
          </p:cNvPr>
          <p:cNvGrpSpPr/>
          <p:nvPr/>
        </p:nvGrpSpPr>
        <p:grpSpPr>
          <a:xfrm>
            <a:off x="4040157" y="2764358"/>
            <a:ext cx="1713070" cy="1713070"/>
            <a:chOff x="8364380" y="3546226"/>
            <a:chExt cx="2374560" cy="2374560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0025AF65-0831-42A7-A8AD-E629DAB68789}"/>
                </a:ext>
              </a:extLst>
            </p:cNvPr>
            <p:cNvSpPr/>
            <p:nvPr/>
          </p:nvSpPr>
          <p:spPr>
            <a:xfrm>
              <a:off x="8418371" y="3600217"/>
              <a:ext cx="2266577" cy="2266577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45868CD-7DE7-4209-8E9B-D88B5CFC1B85}"/>
                </a:ext>
              </a:extLst>
            </p:cNvPr>
            <p:cNvSpPr/>
            <p:nvPr/>
          </p:nvSpPr>
          <p:spPr>
            <a:xfrm>
              <a:off x="8364380" y="3546226"/>
              <a:ext cx="2374560" cy="2374560"/>
            </a:xfrm>
            <a:custGeom>
              <a:avLst/>
              <a:gdLst>
                <a:gd name="connsiteX0" fmla="*/ 1187280 w 2374560"/>
                <a:gd name="connsiteY0" fmla="*/ 107130 h 2374560"/>
                <a:gd name="connsiteX1" fmla="*/ 107130 w 2374560"/>
                <a:gd name="connsiteY1" fmla="*/ 1187280 h 2374560"/>
                <a:gd name="connsiteX2" fmla="*/ 1187280 w 2374560"/>
                <a:gd name="connsiteY2" fmla="*/ 2267430 h 2374560"/>
                <a:gd name="connsiteX3" fmla="*/ 2267430 w 2374560"/>
                <a:gd name="connsiteY3" fmla="*/ 1187280 h 2374560"/>
                <a:gd name="connsiteX4" fmla="*/ 1187280 w 2374560"/>
                <a:gd name="connsiteY4" fmla="*/ 107130 h 2374560"/>
                <a:gd name="connsiteX5" fmla="*/ 1187280 w 2374560"/>
                <a:gd name="connsiteY5" fmla="*/ 0 h 2374560"/>
                <a:gd name="connsiteX6" fmla="*/ 2374560 w 2374560"/>
                <a:gd name="connsiteY6" fmla="*/ 1187280 h 2374560"/>
                <a:gd name="connsiteX7" fmla="*/ 1187280 w 2374560"/>
                <a:gd name="connsiteY7" fmla="*/ 2374560 h 2374560"/>
                <a:gd name="connsiteX8" fmla="*/ 0 w 2374560"/>
                <a:gd name="connsiteY8" fmla="*/ 1187280 h 2374560"/>
                <a:gd name="connsiteX9" fmla="*/ 1187280 w 2374560"/>
                <a:gd name="connsiteY9" fmla="*/ 0 h 237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4560" h="2374560">
                  <a:moveTo>
                    <a:pt x="1187280" y="107130"/>
                  </a:moveTo>
                  <a:cubicBezTo>
                    <a:pt x="590730" y="107130"/>
                    <a:pt x="107130" y="590730"/>
                    <a:pt x="107130" y="1187280"/>
                  </a:cubicBezTo>
                  <a:cubicBezTo>
                    <a:pt x="107130" y="1783830"/>
                    <a:pt x="590730" y="2267430"/>
                    <a:pt x="1187280" y="2267430"/>
                  </a:cubicBezTo>
                  <a:cubicBezTo>
                    <a:pt x="1783830" y="2267430"/>
                    <a:pt x="2267430" y="1783830"/>
                    <a:pt x="2267430" y="1187280"/>
                  </a:cubicBezTo>
                  <a:cubicBezTo>
                    <a:pt x="2267430" y="590730"/>
                    <a:pt x="1783830" y="107130"/>
                    <a:pt x="1187280" y="107130"/>
                  </a:cubicBezTo>
                  <a:close/>
                  <a:moveTo>
                    <a:pt x="1187280" y="0"/>
                  </a:moveTo>
                  <a:cubicBezTo>
                    <a:pt x="1842997" y="0"/>
                    <a:pt x="2374560" y="531563"/>
                    <a:pt x="2374560" y="1187280"/>
                  </a:cubicBezTo>
                  <a:cubicBezTo>
                    <a:pt x="2374560" y="1842997"/>
                    <a:pt x="1842997" y="2374560"/>
                    <a:pt x="1187280" y="2374560"/>
                  </a:cubicBezTo>
                  <a:cubicBezTo>
                    <a:pt x="531563" y="2374560"/>
                    <a:pt x="0" y="1842997"/>
                    <a:pt x="0" y="1187280"/>
                  </a:cubicBezTo>
                  <a:cubicBezTo>
                    <a:pt x="0" y="531563"/>
                    <a:pt x="531563" y="0"/>
                    <a:pt x="118728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EBEBE"/>
                </a:gs>
                <a:gs pos="56000">
                  <a:srgbClr val="848484"/>
                </a:gs>
                <a:gs pos="100000">
                  <a:srgbClr val="BEBEBE"/>
                </a:gs>
              </a:gsLst>
              <a:lin ang="0" scaled="1"/>
              <a:tileRect/>
            </a:gradFill>
            <a:ln>
              <a:noFill/>
            </a:ln>
            <a:effectLst>
              <a:outerShdw blurRad="88900" dist="76200" dir="2400000" algn="tr" rotWithShape="0">
                <a:prstClr val="black">
                  <a:alpha val="59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D882319-E3B2-40BC-9CF2-6A67A02D4DF2}"/>
              </a:ext>
            </a:extLst>
          </p:cNvPr>
          <p:cNvGrpSpPr/>
          <p:nvPr/>
        </p:nvGrpSpPr>
        <p:grpSpPr>
          <a:xfrm>
            <a:off x="6459507" y="2764358"/>
            <a:ext cx="1713070" cy="1713070"/>
            <a:chOff x="8364380" y="3546226"/>
            <a:chExt cx="2374560" cy="2374560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FB27AC0-03E7-48D9-B5DB-BE10128FF0C3}"/>
                </a:ext>
              </a:extLst>
            </p:cNvPr>
            <p:cNvSpPr/>
            <p:nvPr/>
          </p:nvSpPr>
          <p:spPr>
            <a:xfrm>
              <a:off x="8418371" y="3600217"/>
              <a:ext cx="2266577" cy="2266577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1CCBC2FF-974B-46F0-AD77-5D577ABB91A8}"/>
                </a:ext>
              </a:extLst>
            </p:cNvPr>
            <p:cNvSpPr/>
            <p:nvPr/>
          </p:nvSpPr>
          <p:spPr>
            <a:xfrm>
              <a:off x="8364380" y="3546226"/>
              <a:ext cx="2374560" cy="2374560"/>
            </a:xfrm>
            <a:custGeom>
              <a:avLst/>
              <a:gdLst>
                <a:gd name="connsiteX0" fmla="*/ 1187280 w 2374560"/>
                <a:gd name="connsiteY0" fmla="*/ 107130 h 2374560"/>
                <a:gd name="connsiteX1" fmla="*/ 107130 w 2374560"/>
                <a:gd name="connsiteY1" fmla="*/ 1187280 h 2374560"/>
                <a:gd name="connsiteX2" fmla="*/ 1187280 w 2374560"/>
                <a:gd name="connsiteY2" fmla="*/ 2267430 h 2374560"/>
                <a:gd name="connsiteX3" fmla="*/ 2267430 w 2374560"/>
                <a:gd name="connsiteY3" fmla="*/ 1187280 h 2374560"/>
                <a:gd name="connsiteX4" fmla="*/ 1187280 w 2374560"/>
                <a:gd name="connsiteY4" fmla="*/ 107130 h 2374560"/>
                <a:gd name="connsiteX5" fmla="*/ 1187280 w 2374560"/>
                <a:gd name="connsiteY5" fmla="*/ 0 h 2374560"/>
                <a:gd name="connsiteX6" fmla="*/ 2374560 w 2374560"/>
                <a:gd name="connsiteY6" fmla="*/ 1187280 h 2374560"/>
                <a:gd name="connsiteX7" fmla="*/ 1187280 w 2374560"/>
                <a:gd name="connsiteY7" fmla="*/ 2374560 h 2374560"/>
                <a:gd name="connsiteX8" fmla="*/ 0 w 2374560"/>
                <a:gd name="connsiteY8" fmla="*/ 1187280 h 2374560"/>
                <a:gd name="connsiteX9" fmla="*/ 1187280 w 2374560"/>
                <a:gd name="connsiteY9" fmla="*/ 0 h 237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4560" h="2374560">
                  <a:moveTo>
                    <a:pt x="1187280" y="107130"/>
                  </a:moveTo>
                  <a:cubicBezTo>
                    <a:pt x="590730" y="107130"/>
                    <a:pt x="107130" y="590730"/>
                    <a:pt x="107130" y="1187280"/>
                  </a:cubicBezTo>
                  <a:cubicBezTo>
                    <a:pt x="107130" y="1783830"/>
                    <a:pt x="590730" y="2267430"/>
                    <a:pt x="1187280" y="2267430"/>
                  </a:cubicBezTo>
                  <a:cubicBezTo>
                    <a:pt x="1783830" y="2267430"/>
                    <a:pt x="2267430" y="1783830"/>
                    <a:pt x="2267430" y="1187280"/>
                  </a:cubicBezTo>
                  <a:cubicBezTo>
                    <a:pt x="2267430" y="590730"/>
                    <a:pt x="1783830" y="107130"/>
                    <a:pt x="1187280" y="107130"/>
                  </a:cubicBezTo>
                  <a:close/>
                  <a:moveTo>
                    <a:pt x="1187280" y="0"/>
                  </a:moveTo>
                  <a:cubicBezTo>
                    <a:pt x="1842997" y="0"/>
                    <a:pt x="2374560" y="531563"/>
                    <a:pt x="2374560" y="1187280"/>
                  </a:cubicBezTo>
                  <a:cubicBezTo>
                    <a:pt x="2374560" y="1842997"/>
                    <a:pt x="1842997" y="2374560"/>
                    <a:pt x="1187280" y="2374560"/>
                  </a:cubicBezTo>
                  <a:cubicBezTo>
                    <a:pt x="531563" y="2374560"/>
                    <a:pt x="0" y="1842997"/>
                    <a:pt x="0" y="1187280"/>
                  </a:cubicBezTo>
                  <a:cubicBezTo>
                    <a:pt x="0" y="531563"/>
                    <a:pt x="531563" y="0"/>
                    <a:pt x="118728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EBEBE"/>
                </a:gs>
                <a:gs pos="56000">
                  <a:srgbClr val="848484"/>
                </a:gs>
                <a:gs pos="100000">
                  <a:srgbClr val="BEBEBE"/>
                </a:gs>
              </a:gsLst>
              <a:lin ang="0" scaled="1"/>
              <a:tileRect/>
            </a:gradFill>
            <a:ln>
              <a:noFill/>
            </a:ln>
            <a:effectLst>
              <a:outerShdw blurRad="88900" dist="76200" dir="2400000" algn="tr" rotWithShape="0">
                <a:prstClr val="black">
                  <a:alpha val="59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BC765F4-60EB-4B14-93B6-BD4AB5F49553}"/>
              </a:ext>
            </a:extLst>
          </p:cNvPr>
          <p:cNvGrpSpPr/>
          <p:nvPr/>
        </p:nvGrpSpPr>
        <p:grpSpPr>
          <a:xfrm>
            <a:off x="8878857" y="2764358"/>
            <a:ext cx="1713070" cy="1713070"/>
            <a:chOff x="8364380" y="3546226"/>
            <a:chExt cx="2374560" cy="2374560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30A1150-6636-4CE6-A747-1DC98D8E550F}"/>
                </a:ext>
              </a:extLst>
            </p:cNvPr>
            <p:cNvSpPr/>
            <p:nvPr/>
          </p:nvSpPr>
          <p:spPr>
            <a:xfrm>
              <a:off x="8418371" y="3600217"/>
              <a:ext cx="2266577" cy="2266577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1185B93A-1969-4B3B-84EA-FE3AA3981C5F}"/>
                </a:ext>
              </a:extLst>
            </p:cNvPr>
            <p:cNvSpPr/>
            <p:nvPr/>
          </p:nvSpPr>
          <p:spPr>
            <a:xfrm>
              <a:off x="8364380" y="3546226"/>
              <a:ext cx="2374560" cy="2374560"/>
            </a:xfrm>
            <a:custGeom>
              <a:avLst/>
              <a:gdLst>
                <a:gd name="connsiteX0" fmla="*/ 1187280 w 2374560"/>
                <a:gd name="connsiteY0" fmla="*/ 107130 h 2374560"/>
                <a:gd name="connsiteX1" fmla="*/ 107130 w 2374560"/>
                <a:gd name="connsiteY1" fmla="*/ 1187280 h 2374560"/>
                <a:gd name="connsiteX2" fmla="*/ 1187280 w 2374560"/>
                <a:gd name="connsiteY2" fmla="*/ 2267430 h 2374560"/>
                <a:gd name="connsiteX3" fmla="*/ 2267430 w 2374560"/>
                <a:gd name="connsiteY3" fmla="*/ 1187280 h 2374560"/>
                <a:gd name="connsiteX4" fmla="*/ 1187280 w 2374560"/>
                <a:gd name="connsiteY4" fmla="*/ 107130 h 2374560"/>
                <a:gd name="connsiteX5" fmla="*/ 1187280 w 2374560"/>
                <a:gd name="connsiteY5" fmla="*/ 0 h 2374560"/>
                <a:gd name="connsiteX6" fmla="*/ 2374560 w 2374560"/>
                <a:gd name="connsiteY6" fmla="*/ 1187280 h 2374560"/>
                <a:gd name="connsiteX7" fmla="*/ 1187280 w 2374560"/>
                <a:gd name="connsiteY7" fmla="*/ 2374560 h 2374560"/>
                <a:gd name="connsiteX8" fmla="*/ 0 w 2374560"/>
                <a:gd name="connsiteY8" fmla="*/ 1187280 h 2374560"/>
                <a:gd name="connsiteX9" fmla="*/ 1187280 w 2374560"/>
                <a:gd name="connsiteY9" fmla="*/ 0 h 237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4560" h="2374560">
                  <a:moveTo>
                    <a:pt x="1187280" y="107130"/>
                  </a:moveTo>
                  <a:cubicBezTo>
                    <a:pt x="590730" y="107130"/>
                    <a:pt x="107130" y="590730"/>
                    <a:pt x="107130" y="1187280"/>
                  </a:cubicBezTo>
                  <a:cubicBezTo>
                    <a:pt x="107130" y="1783830"/>
                    <a:pt x="590730" y="2267430"/>
                    <a:pt x="1187280" y="2267430"/>
                  </a:cubicBezTo>
                  <a:cubicBezTo>
                    <a:pt x="1783830" y="2267430"/>
                    <a:pt x="2267430" y="1783830"/>
                    <a:pt x="2267430" y="1187280"/>
                  </a:cubicBezTo>
                  <a:cubicBezTo>
                    <a:pt x="2267430" y="590730"/>
                    <a:pt x="1783830" y="107130"/>
                    <a:pt x="1187280" y="107130"/>
                  </a:cubicBezTo>
                  <a:close/>
                  <a:moveTo>
                    <a:pt x="1187280" y="0"/>
                  </a:moveTo>
                  <a:cubicBezTo>
                    <a:pt x="1842997" y="0"/>
                    <a:pt x="2374560" y="531563"/>
                    <a:pt x="2374560" y="1187280"/>
                  </a:cubicBezTo>
                  <a:cubicBezTo>
                    <a:pt x="2374560" y="1842997"/>
                    <a:pt x="1842997" y="2374560"/>
                    <a:pt x="1187280" y="2374560"/>
                  </a:cubicBezTo>
                  <a:cubicBezTo>
                    <a:pt x="531563" y="2374560"/>
                    <a:pt x="0" y="1842997"/>
                    <a:pt x="0" y="1187280"/>
                  </a:cubicBezTo>
                  <a:cubicBezTo>
                    <a:pt x="0" y="531563"/>
                    <a:pt x="531563" y="0"/>
                    <a:pt x="118728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EBEBE"/>
                </a:gs>
                <a:gs pos="56000">
                  <a:srgbClr val="848484"/>
                </a:gs>
                <a:gs pos="100000">
                  <a:srgbClr val="BEBEBE"/>
                </a:gs>
              </a:gsLst>
              <a:lin ang="0" scaled="1"/>
              <a:tileRect/>
            </a:gradFill>
            <a:ln>
              <a:noFill/>
            </a:ln>
            <a:effectLst>
              <a:outerShdw blurRad="88900" dist="76200" dir="2400000" algn="tr" rotWithShape="0">
                <a:prstClr val="black">
                  <a:alpha val="59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2" name="그림 31">
            <a:extLst>
              <a:ext uri="{FF2B5EF4-FFF2-40B4-BE49-F238E27FC236}">
                <a16:creationId xmlns:a16="http://schemas.microsoft.com/office/drawing/2014/main" id="{C8AB40E1-DB1C-479D-84F6-99D14424FC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280" y="3234529"/>
            <a:ext cx="772723" cy="772723"/>
          </a:xfrm>
          <a:prstGeom prst="rect">
            <a:avLst/>
          </a:prstGeom>
          <a:effectLst>
            <a:outerShdw blurRad="38100" dist="38100" dir="2700000" sx="101000" sy="101000" algn="tl" rotWithShape="0">
              <a:prstClr val="black">
                <a:alpha val="90000"/>
              </a:prstClr>
            </a:outerShdw>
          </a:effectLst>
        </p:spPr>
      </p:pic>
      <p:pic>
        <p:nvPicPr>
          <p:cNvPr id="38" name="그림 37" descr="개체, 시계이(가) 표시된 사진&#10;&#10;매우 높은 신뢰도로 생성된 설명">
            <a:extLst>
              <a:ext uri="{FF2B5EF4-FFF2-40B4-BE49-F238E27FC236}">
                <a16:creationId xmlns:a16="http://schemas.microsoft.com/office/drawing/2014/main" id="{F727084A-846D-43D7-A80B-9AED1F888E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461" y="3179312"/>
            <a:ext cx="883162" cy="883162"/>
          </a:xfrm>
          <a:prstGeom prst="rect">
            <a:avLst/>
          </a:prstGeom>
          <a:effectLst>
            <a:outerShdw blurRad="38100" dist="38100" dir="2700000" sx="101000" sy="101000" algn="tl" rotWithShape="0">
              <a:prstClr val="black">
                <a:alpha val="90000"/>
              </a:prstClr>
            </a:outerShdw>
          </a:effectLst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76F3E5DF-DC22-4882-9610-3BBADA291575}"/>
              </a:ext>
            </a:extLst>
          </p:cNvPr>
          <p:cNvGrpSpPr/>
          <p:nvPr/>
        </p:nvGrpSpPr>
        <p:grpSpPr>
          <a:xfrm>
            <a:off x="1620807" y="2764358"/>
            <a:ext cx="1713070" cy="1713070"/>
            <a:chOff x="1620807" y="2764358"/>
            <a:chExt cx="1713070" cy="1713070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D37995C-AF18-42AE-B2ED-1462C6913EB6}"/>
                </a:ext>
              </a:extLst>
            </p:cNvPr>
            <p:cNvGrpSpPr/>
            <p:nvPr/>
          </p:nvGrpSpPr>
          <p:grpSpPr>
            <a:xfrm>
              <a:off x="1620807" y="2764358"/>
              <a:ext cx="1713070" cy="1713070"/>
              <a:chOff x="8364380" y="3546226"/>
              <a:chExt cx="2374560" cy="2374560"/>
            </a:xfrm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79E02407-1576-49F3-8633-68BCFD2B7ADA}"/>
                  </a:ext>
                </a:extLst>
              </p:cNvPr>
              <p:cNvSpPr/>
              <p:nvPr/>
            </p:nvSpPr>
            <p:spPr>
              <a:xfrm>
                <a:off x="8418371" y="3600217"/>
                <a:ext cx="2266577" cy="2266577"/>
              </a:xfrm>
              <a:prstGeom prst="ellipse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CF7A21E3-3218-4A46-8CEB-C9B848EDF0DB}"/>
                  </a:ext>
                </a:extLst>
              </p:cNvPr>
              <p:cNvSpPr/>
              <p:nvPr/>
            </p:nvSpPr>
            <p:spPr>
              <a:xfrm>
                <a:off x="8364380" y="3546226"/>
                <a:ext cx="2374560" cy="2374560"/>
              </a:xfrm>
              <a:custGeom>
                <a:avLst/>
                <a:gdLst>
                  <a:gd name="connsiteX0" fmla="*/ 1187280 w 2374560"/>
                  <a:gd name="connsiteY0" fmla="*/ 107130 h 2374560"/>
                  <a:gd name="connsiteX1" fmla="*/ 107130 w 2374560"/>
                  <a:gd name="connsiteY1" fmla="*/ 1187280 h 2374560"/>
                  <a:gd name="connsiteX2" fmla="*/ 1187280 w 2374560"/>
                  <a:gd name="connsiteY2" fmla="*/ 2267430 h 2374560"/>
                  <a:gd name="connsiteX3" fmla="*/ 2267430 w 2374560"/>
                  <a:gd name="connsiteY3" fmla="*/ 1187280 h 2374560"/>
                  <a:gd name="connsiteX4" fmla="*/ 1187280 w 2374560"/>
                  <a:gd name="connsiteY4" fmla="*/ 107130 h 2374560"/>
                  <a:gd name="connsiteX5" fmla="*/ 1187280 w 2374560"/>
                  <a:gd name="connsiteY5" fmla="*/ 0 h 2374560"/>
                  <a:gd name="connsiteX6" fmla="*/ 2374560 w 2374560"/>
                  <a:gd name="connsiteY6" fmla="*/ 1187280 h 2374560"/>
                  <a:gd name="connsiteX7" fmla="*/ 1187280 w 2374560"/>
                  <a:gd name="connsiteY7" fmla="*/ 2374560 h 2374560"/>
                  <a:gd name="connsiteX8" fmla="*/ 0 w 2374560"/>
                  <a:gd name="connsiteY8" fmla="*/ 1187280 h 2374560"/>
                  <a:gd name="connsiteX9" fmla="*/ 1187280 w 2374560"/>
                  <a:gd name="connsiteY9" fmla="*/ 0 h 2374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74560" h="2374560">
                    <a:moveTo>
                      <a:pt x="1187280" y="107130"/>
                    </a:moveTo>
                    <a:cubicBezTo>
                      <a:pt x="590730" y="107130"/>
                      <a:pt x="107130" y="590730"/>
                      <a:pt x="107130" y="1187280"/>
                    </a:cubicBezTo>
                    <a:cubicBezTo>
                      <a:pt x="107130" y="1783830"/>
                      <a:pt x="590730" y="2267430"/>
                      <a:pt x="1187280" y="2267430"/>
                    </a:cubicBezTo>
                    <a:cubicBezTo>
                      <a:pt x="1783830" y="2267430"/>
                      <a:pt x="2267430" y="1783830"/>
                      <a:pt x="2267430" y="1187280"/>
                    </a:cubicBezTo>
                    <a:cubicBezTo>
                      <a:pt x="2267430" y="590730"/>
                      <a:pt x="1783830" y="107130"/>
                      <a:pt x="1187280" y="107130"/>
                    </a:cubicBezTo>
                    <a:close/>
                    <a:moveTo>
                      <a:pt x="1187280" y="0"/>
                    </a:moveTo>
                    <a:cubicBezTo>
                      <a:pt x="1842997" y="0"/>
                      <a:pt x="2374560" y="531563"/>
                      <a:pt x="2374560" y="1187280"/>
                    </a:cubicBezTo>
                    <a:cubicBezTo>
                      <a:pt x="2374560" y="1842997"/>
                      <a:pt x="1842997" y="2374560"/>
                      <a:pt x="1187280" y="2374560"/>
                    </a:cubicBezTo>
                    <a:cubicBezTo>
                      <a:pt x="531563" y="2374560"/>
                      <a:pt x="0" y="1842997"/>
                      <a:pt x="0" y="1187280"/>
                    </a:cubicBezTo>
                    <a:cubicBezTo>
                      <a:pt x="0" y="531563"/>
                      <a:pt x="531563" y="0"/>
                      <a:pt x="118728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BEBEBE"/>
                  </a:gs>
                  <a:gs pos="56000">
                    <a:srgbClr val="848484"/>
                  </a:gs>
                  <a:gs pos="100000">
                    <a:srgbClr val="BEBEBE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88900" dist="76200" dir="2400000" algn="tr" rotWithShape="0">
                  <a:prstClr val="black">
                    <a:alpha val="59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CB4DE526-8FB8-44E6-95F0-29ECE0909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023091" y="3166641"/>
              <a:ext cx="908501" cy="908501"/>
            </a:xfrm>
            <a:prstGeom prst="rect">
              <a:avLst/>
            </a:prstGeom>
            <a:effectLst>
              <a:outerShdw blurRad="38100" dist="38100" dir="2700000" sx="101000" sy="101000" algn="tl" rotWithShape="0">
                <a:prstClr val="black">
                  <a:alpha val="90000"/>
                </a:prstClr>
              </a:outerShdw>
            </a:effectLst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6F63D027-E99E-4A4F-AD8C-B65A027BA867}"/>
              </a:ext>
            </a:extLst>
          </p:cNvPr>
          <p:cNvSpPr txBox="1"/>
          <p:nvPr/>
        </p:nvSpPr>
        <p:spPr>
          <a:xfrm>
            <a:off x="1936656" y="4609927"/>
            <a:ext cx="1081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+mj-lt"/>
                <a:ea typeface="DX시인과나" panose="02020600000000000000" pitchFamily="18" charset="-127"/>
              </a:rPr>
              <a:t>01.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atin typeface="+mj-lt"/>
              <a:ea typeface="DX시인과나" panose="02020600000000000000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501B2C4-AB1D-4682-8A00-1466E3729632}"/>
              </a:ext>
            </a:extLst>
          </p:cNvPr>
          <p:cNvSpPr txBox="1"/>
          <p:nvPr/>
        </p:nvSpPr>
        <p:spPr>
          <a:xfrm>
            <a:off x="4356007" y="4609927"/>
            <a:ext cx="1081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+mj-lt"/>
                <a:ea typeface="DX시인과나" panose="02020600000000000000" pitchFamily="18" charset="-127"/>
              </a:rPr>
              <a:t>02.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atin typeface="+mj-lt"/>
              <a:ea typeface="DX시인과나" panose="02020600000000000000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864DDF1-C9E5-4141-830B-0F6E529A6C2F}"/>
              </a:ext>
            </a:extLst>
          </p:cNvPr>
          <p:cNvSpPr txBox="1"/>
          <p:nvPr/>
        </p:nvSpPr>
        <p:spPr>
          <a:xfrm>
            <a:off x="6775358" y="4609927"/>
            <a:ext cx="1081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+mj-lt"/>
                <a:ea typeface="DX시인과나" panose="02020600000000000000" pitchFamily="18" charset="-127"/>
              </a:rPr>
              <a:t>03.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atin typeface="+mj-lt"/>
              <a:ea typeface="DX시인과나" panose="02020600000000000000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39E3770-FBA3-41C4-A547-C9764AD3A44B}"/>
              </a:ext>
            </a:extLst>
          </p:cNvPr>
          <p:cNvSpPr txBox="1"/>
          <p:nvPr/>
        </p:nvSpPr>
        <p:spPr>
          <a:xfrm>
            <a:off x="9194711" y="4609927"/>
            <a:ext cx="1081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+mj-lt"/>
                <a:ea typeface="DX시인과나" panose="02020600000000000000"/>
              </a:rPr>
              <a:t>04.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atin typeface="+mj-lt"/>
              <a:ea typeface="DX시인과나" panose="0202060000000000000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4509813-62BC-45CA-9396-B0646E476E65}"/>
              </a:ext>
            </a:extLst>
          </p:cNvPr>
          <p:cNvSpPr txBox="1"/>
          <p:nvPr/>
        </p:nvSpPr>
        <p:spPr>
          <a:xfrm>
            <a:off x="1472898" y="5071592"/>
            <a:ext cx="2008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콘셉트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78A97A2-4C7E-411D-B468-66A96C13BAFC}"/>
              </a:ext>
            </a:extLst>
          </p:cNvPr>
          <p:cNvSpPr txBox="1"/>
          <p:nvPr/>
        </p:nvSpPr>
        <p:spPr>
          <a:xfrm>
            <a:off x="3892249" y="5071592"/>
            <a:ext cx="2008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개발 범위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CCD7E5-1B8F-4FA5-93C5-9B6F83E3AFBA}"/>
              </a:ext>
            </a:extLst>
          </p:cNvPr>
          <p:cNvSpPr txBox="1"/>
          <p:nvPr/>
        </p:nvSpPr>
        <p:spPr>
          <a:xfrm>
            <a:off x="6012938" y="5071592"/>
            <a:ext cx="2606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예상 게임</a:t>
            </a:r>
            <a:r>
              <a:rPr lang="en-US" altLang="ko-KR" sz="2000" dirty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2000" dirty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실행 흐름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B54BD2D-0929-4D0A-8CB3-2CA1F39B9977}"/>
              </a:ext>
            </a:extLst>
          </p:cNvPr>
          <p:cNvSpPr txBox="1"/>
          <p:nvPr/>
        </p:nvSpPr>
        <p:spPr>
          <a:xfrm>
            <a:off x="8710218" y="5071592"/>
            <a:ext cx="2008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개발 일정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B59C092-821D-46AC-92DB-629EA8C80F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48682" y="3125097"/>
            <a:ext cx="994935" cy="994935"/>
          </a:xfrm>
          <a:prstGeom prst="rect">
            <a:avLst/>
          </a:prstGeom>
          <a:effectLst>
            <a:outerShdw blurRad="38100" dist="38100" dir="2700000" sx="101000" sy="101000" algn="tl" rotWithShape="0">
              <a:prstClr val="black">
                <a:alpha val="9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1585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85000"/>
              </a:schemeClr>
            </a:gs>
            <a:gs pos="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A502B9B-81F1-40F8-9448-421F9CC35B23}"/>
              </a:ext>
            </a:extLst>
          </p:cNvPr>
          <p:cNvGrpSpPr/>
          <p:nvPr/>
        </p:nvGrpSpPr>
        <p:grpSpPr>
          <a:xfrm>
            <a:off x="260925" y="143983"/>
            <a:ext cx="705871" cy="705871"/>
            <a:chOff x="3759416" y="2424108"/>
            <a:chExt cx="2009784" cy="200978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D37995C-AF18-42AE-B2ED-1462C6913EB6}"/>
                </a:ext>
              </a:extLst>
            </p:cNvPr>
            <p:cNvGrpSpPr/>
            <p:nvPr/>
          </p:nvGrpSpPr>
          <p:grpSpPr>
            <a:xfrm>
              <a:off x="3759416" y="2424108"/>
              <a:ext cx="2009784" cy="2009784"/>
              <a:chOff x="8364380" y="3546226"/>
              <a:chExt cx="2374560" cy="2374560"/>
            </a:xfrm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79E02407-1576-49F3-8633-68BCFD2B7ADA}"/>
                  </a:ext>
                </a:extLst>
              </p:cNvPr>
              <p:cNvSpPr/>
              <p:nvPr/>
            </p:nvSpPr>
            <p:spPr>
              <a:xfrm>
                <a:off x="8418371" y="3600217"/>
                <a:ext cx="2266577" cy="2266577"/>
              </a:xfrm>
              <a:prstGeom prst="ellipse">
                <a:avLst/>
              </a:prstGeom>
              <a:solidFill>
                <a:srgbClr val="3B3B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CF7A21E3-3218-4A46-8CEB-C9B848EDF0DB}"/>
                  </a:ext>
                </a:extLst>
              </p:cNvPr>
              <p:cNvSpPr/>
              <p:nvPr/>
            </p:nvSpPr>
            <p:spPr>
              <a:xfrm>
                <a:off x="8364380" y="3546226"/>
                <a:ext cx="2374560" cy="2374560"/>
              </a:xfrm>
              <a:custGeom>
                <a:avLst/>
                <a:gdLst>
                  <a:gd name="connsiteX0" fmla="*/ 1187280 w 2374560"/>
                  <a:gd name="connsiteY0" fmla="*/ 107130 h 2374560"/>
                  <a:gd name="connsiteX1" fmla="*/ 107130 w 2374560"/>
                  <a:gd name="connsiteY1" fmla="*/ 1187280 h 2374560"/>
                  <a:gd name="connsiteX2" fmla="*/ 1187280 w 2374560"/>
                  <a:gd name="connsiteY2" fmla="*/ 2267430 h 2374560"/>
                  <a:gd name="connsiteX3" fmla="*/ 2267430 w 2374560"/>
                  <a:gd name="connsiteY3" fmla="*/ 1187280 h 2374560"/>
                  <a:gd name="connsiteX4" fmla="*/ 1187280 w 2374560"/>
                  <a:gd name="connsiteY4" fmla="*/ 107130 h 2374560"/>
                  <a:gd name="connsiteX5" fmla="*/ 1187280 w 2374560"/>
                  <a:gd name="connsiteY5" fmla="*/ 0 h 2374560"/>
                  <a:gd name="connsiteX6" fmla="*/ 2374560 w 2374560"/>
                  <a:gd name="connsiteY6" fmla="*/ 1187280 h 2374560"/>
                  <a:gd name="connsiteX7" fmla="*/ 1187280 w 2374560"/>
                  <a:gd name="connsiteY7" fmla="*/ 2374560 h 2374560"/>
                  <a:gd name="connsiteX8" fmla="*/ 0 w 2374560"/>
                  <a:gd name="connsiteY8" fmla="*/ 1187280 h 2374560"/>
                  <a:gd name="connsiteX9" fmla="*/ 1187280 w 2374560"/>
                  <a:gd name="connsiteY9" fmla="*/ 0 h 2374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74560" h="2374560">
                    <a:moveTo>
                      <a:pt x="1187280" y="107130"/>
                    </a:moveTo>
                    <a:cubicBezTo>
                      <a:pt x="590730" y="107130"/>
                      <a:pt x="107130" y="590730"/>
                      <a:pt x="107130" y="1187280"/>
                    </a:cubicBezTo>
                    <a:cubicBezTo>
                      <a:pt x="107130" y="1783830"/>
                      <a:pt x="590730" y="2267430"/>
                      <a:pt x="1187280" y="2267430"/>
                    </a:cubicBezTo>
                    <a:cubicBezTo>
                      <a:pt x="1783830" y="2267430"/>
                      <a:pt x="2267430" y="1783830"/>
                      <a:pt x="2267430" y="1187280"/>
                    </a:cubicBezTo>
                    <a:cubicBezTo>
                      <a:pt x="2267430" y="590730"/>
                      <a:pt x="1783830" y="107130"/>
                      <a:pt x="1187280" y="107130"/>
                    </a:cubicBezTo>
                    <a:close/>
                    <a:moveTo>
                      <a:pt x="1187280" y="0"/>
                    </a:moveTo>
                    <a:cubicBezTo>
                      <a:pt x="1842997" y="0"/>
                      <a:pt x="2374560" y="531563"/>
                      <a:pt x="2374560" y="1187280"/>
                    </a:cubicBezTo>
                    <a:cubicBezTo>
                      <a:pt x="2374560" y="1842997"/>
                      <a:pt x="1842997" y="2374560"/>
                      <a:pt x="1187280" y="2374560"/>
                    </a:cubicBezTo>
                    <a:cubicBezTo>
                      <a:pt x="531563" y="2374560"/>
                      <a:pt x="0" y="1842997"/>
                      <a:pt x="0" y="1187280"/>
                    </a:cubicBezTo>
                    <a:cubicBezTo>
                      <a:pt x="0" y="531563"/>
                      <a:pt x="531563" y="0"/>
                      <a:pt x="118728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BEBEBE"/>
                  </a:gs>
                  <a:gs pos="56000">
                    <a:srgbClr val="848484"/>
                  </a:gs>
                  <a:gs pos="100000">
                    <a:srgbClr val="BEBEBE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88900" dist="76200" dir="2400000" algn="tr" rotWithShape="0">
                  <a:prstClr val="black">
                    <a:alpha val="59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CB4DE526-8FB8-44E6-95F0-29ECE0909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231378" y="2896069"/>
              <a:ext cx="1065859" cy="1065859"/>
            </a:xfrm>
            <a:prstGeom prst="rect">
              <a:avLst/>
            </a:prstGeom>
            <a:effectLst>
              <a:outerShdw blurRad="38100" dist="38100" dir="2700000" sx="101000" sy="101000" algn="tl" rotWithShape="0">
                <a:prstClr val="black">
                  <a:alpha val="90000"/>
                </a:prstClr>
              </a:outerShdw>
            </a:effectLst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6F63D027-E99E-4A4F-AD8C-B65A027BA867}"/>
              </a:ext>
            </a:extLst>
          </p:cNvPr>
          <p:cNvSpPr txBox="1"/>
          <p:nvPr/>
        </p:nvSpPr>
        <p:spPr>
          <a:xfrm>
            <a:off x="801034" y="245658"/>
            <a:ext cx="1265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+mj-lt"/>
                <a:ea typeface="DX시인과나" panose="02020600000000000000" pitchFamily="18" charset="-127"/>
              </a:rPr>
              <a:t>01.</a:t>
            </a:r>
            <a:endParaRPr lang="ko-KR" altLang="en-US" sz="2800" dirty="0">
              <a:gradFill>
                <a:gsLst>
                  <a:gs pos="0">
                    <a:srgbClr val="000000"/>
                  </a:gs>
                  <a:gs pos="100000">
                    <a:srgbClr val="5C5C5C"/>
                  </a:gs>
                </a:gsLst>
                <a:lin ang="5400000" scaled="1"/>
              </a:gradFill>
              <a:latin typeface="+mj-lt"/>
              <a:ea typeface="DX시인과나" panose="02020600000000000000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4509813-62BC-45CA-9396-B0646E476E65}"/>
              </a:ext>
            </a:extLst>
          </p:cNvPr>
          <p:cNvSpPr txBox="1"/>
          <p:nvPr/>
        </p:nvSpPr>
        <p:spPr>
          <a:xfrm>
            <a:off x="1175382" y="203523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36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콘셉트</a:t>
            </a:r>
          </a:p>
        </p:txBody>
      </p:sp>
      <p:pic>
        <p:nvPicPr>
          <p:cNvPr id="3" name="그림 2" descr="그리기이(가) 표시된 사진&#10;&#10;자동 생성된 설명">
            <a:extLst>
              <a:ext uri="{FF2B5EF4-FFF2-40B4-BE49-F238E27FC236}">
                <a16:creationId xmlns:a16="http://schemas.microsoft.com/office/drawing/2014/main" id="{F6818EE8-39DF-48A0-8E4A-BA71ED6F52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774" y="31053"/>
            <a:ext cx="3618451" cy="1475650"/>
          </a:xfrm>
          <a:prstGeom prst="rect">
            <a:avLst/>
          </a:prstGeom>
        </p:spPr>
      </p:pic>
      <p:pic>
        <p:nvPicPr>
          <p:cNvPr id="5" name="그림 4" descr="컴퓨터, 옅은, 회로, 거리이(가) 표시된 사진&#10;&#10;자동 생성된 설명">
            <a:extLst>
              <a:ext uri="{FF2B5EF4-FFF2-40B4-BE49-F238E27FC236}">
                <a16:creationId xmlns:a16="http://schemas.microsoft.com/office/drawing/2014/main" id="{4D815F19-FFCF-493E-A235-1CB6A04DB4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101" y="1403367"/>
            <a:ext cx="9469796" cy="53267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68F92C68-7EF0-4997-81A1-24714AB19770}"/>
              </a:ext>
            </a:extLst>
          </p:cNvPr>
          <p:cNvSpPr/>
          <p:nvPr/>
        </p:nvSpPr>
        <p:spPr>
          <a:xfrm rot="11071552" flipV="1">
            <a:off x="6309472" y="1605375"/>
            <a:ext cx="643218" cy="617049"/>
          </a:xfrm>
          <a:custGeom>
            <a:avLst/>
            <a:gdLst>
              <a:gd name="connsiteX0" fmla="*/ 1517715 w 1517715"/>
              <a:gd name="connsiteY0" fmla="*/ 575035 h 575035"/>
              <a:gd name="connsiteX1" fmla="*/ 1121790 w 1517715"/>
              <a:gd name="connsiteY1" fmla="*/ 37707 h 575035"/>
              <a:gd name="connsiteX2" fmla="*/ 0 w 1517715"/>
              <a:gd name="connsiteY2" fmla="*/ 0 h 575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7715" h="575035">
                <a:moveTo>
                  <a:pt x="1517715" y="575035"/>
                </a:moveTo>
                <a:lnTo>
                  <a:pt x="1121790" y="37707"/>
                </a:lnTo>
                <a:lnTo>
                  <a:pt x="0" y="0"/>
                </a:lnTo>
              </a:path>
            </a:pathLst>
          </a:custGeom>
          <a:noFill/>
          <a:ln w="76200" cap="rnd">
            <a:solidFill>
              <a:schemeClr val="bg1">
                <a:alpha val="64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6FBD11-6723-471D-B280-FADACDBE9029}"/>
              </a:ext>
            </a:extLst>
          </p:cNvPr>
          <p:cNvSpPr txBox="1"/>
          <p:nvPr/>
        </p:nvSpPr>
        <p:spPr>
          <a:xfrm>
            <a:off x="4476904" y="2131415"/>
            <a:ext cx="361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HP</a:t>
            </a:r>
            <a:endParaRPr lang="ko-KR" altLang="en-US" sz="2800" dirty="0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AB3479-AF8A-4EC6-A0E6-8F2774C933B0}"/>
              </a:ext>
            </a:extLst>
          </p:cNvPr>
          <p:cNvSpPr txBox="1"/>
          <p:nvPr/>
        </p:nvSpPr>
        <p:spPr>
          <a:xfrm>
            <a:off x="8530017" y="2452266"/>
            <a:ext cx="2610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내 재화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14BFAC-D160-4144-BF3F-CEC157162077}"/>
              </a:ext>
            </a:extLst>
          </p:cNvPr>
          <p:cNvSpPr txBox="1"/>
          <p:nvPr/>
        </p:nvSpPr>
        <p:spPr>
          <a:xfrm>
            <a:off x="3456452" y="3429000"/>
            <a:ext cx="361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Player</a:t>
            </a:r>
            <a:endParaRPr lang="ko-KR" altLang="en-US" sz="2800" dirty="0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DF64D68-9260-497C-B59F-74E0A7F96852}"/>
              </a:ext>
            </a:extLst>
          </p:cNvPr>
          <p:cNvSpPr/>
          <p:nvPr/>
        </p:nvSpPr>
        <p:spPr>
          <a:xfrm flipH="1" flipV="1">
            <a:off x="5265677" y="3906911"/>
            <a:ext cx="652135" cy="315805"/>
          </a:xfrm>
          <a:custGeom>
            <a:avLst/>
            <a:gdLst>
              <a:gd name="connsiteX0" fmla="*/ 1517715 w 1517715"/>
              <a:gd name="connsiteY0" fmla="*/ 575035 h 575035"/>
              <a:gd name="connsiteX1" fmla="*/ 1121790 w 1517715"/>
              <a:gd name="connsiteY1" fmla="*/ 37707 h 575035"/>
              <a:gd name="connsiteX2" fmla="*/ 0 w 1517715"/>
              <a:gd name="connsiteY2" fmla="*/ 0 h 575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7715" h="575035">
                <a:moveTo>
                  <a:pt x="1517715" y="575035"/>
                </a:moveTo>
                <a:lnTo>
                  <a:pt x="1121790" y="37707"/>
                </a:lnTo>
                <a:lnTo>
                  <a:pt x="0" y="0"/>
                </a:lnTo>
              </a:path>
            </a:pathLst>
          </a:custGeom>
          <a:noFill/>
          <a:ln w="76200" cap="rnd">
            <a:solidFill>
              <a:schemeClr val="bg1">
                <a:alpha val="64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13FDBA02-99A1-45F3-BBFD-47DDC1199942}"/>
              </a:ext>
            </a:extLst>
          </p:cNvPr>
          <p:cNvSpPr/>
          <p:nvPr/>
        </p:nvSpPr>
        <p:spPr>
          <a:xfrm rot="4338145" flipH="1" flipV="1">
            <a:off x="6494799" y="4469933"/>
            <a:ext cx="652135" cy="325218"/>
          </a:xfrm>
          <a:custGeom>
            <a:avLst/>
            <a:gdLst>
              <a:gd name="connsiteX0" fmla="*/ 1517715 w 1517715"/>
              <a:gd name="connsiteY0" fmla="*/ 575035 h 575035"/>
              <a:gd name="connsiteX1" fmla="*/ 1121790 w 1517715"/>
              <a:gd name="connsiteY1" fmla="*/ 37707 h 575035"/>
              <a:gd name="connsiteX2" fmla="*/ 0 w 1517715"/>
              <a:gd name="connsiteY2" fmla="*/ 0 h 575035"/>
              <a:gd name="connsiteX0" fmla="*/ 1517715 w 1517715"/>
              <a:gd name="connsiteY0" fmla="*/ 592175 h 592175"/>
              <a:gd name="connsiteX1" fmla="*/ 912062 w 1517715"/>
              <a:gd name="connsiteY1" fmla="*/ 2488 h 592175"/>
              <a:gd name="connsiteX2" fmla="*/ 0 w 1517715"/>
              <a:gd name="connsiteY2" fmla="*/ 17140 h 59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7715" h="592175">
                <a:moveTo>
                  <a:pt x="1517715" y="592175"/>
                </a:moveTo>
                <a:lnTo>
                  <a:pt x="912062" y="2488"/>
                </a:lnTo>
                <a:cubicBezTo>
                  <a:pt x="538132" y="-10081"/>
                  <a:pt x="373930" y="29709"/>
                  <a:pt x="0" y="17140"/>
                </a:cubicBezTo>
              </a:path>
            </a:pathLst>
          </a:custGeom>
          <a:noFill/>
          <a:ln w="76200" cap="rnd">
            <a:solidFill>
              <a:schemeClr val="bg1">
                <a:alpha val="64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1898394-62AC-4AB9-B6F6-15AE71910D13}"/>
              </a:ext>
            </a:extLst>
          </p:cNvPr>
          <p:cNvSpPr/>
          <p:nvPr/>
        </p:nvSpPr>
        <p:spPr>
          <a:xfrm flipH="1" flipV="1">
            <a:off x="5831800" y="4609166"/>
            <a:ext cx="809791" cy="630126"/>
          </a:xfrm>
          <a:custGeom>
            <a:avLst/>
            <a:gdLst>
              <a:gd name="connsiteX0" fmla="*/ 1517715 w 1517715"/>
              <a:gd name="connsiteY0" fmla="*/ 575035 h 575035"/>
              <a:gd name="connsiteX1" fmla="*/ 1121790 w 1517715"/>
              <a:gd name="connsiteY1" fmla="*/ 37707 h 575035"/>
              <a:gd name="connsiteX2" fmla="*/ 0 w 1517715"/>
              <a:gd name="connsiteY2" fmla="*/ 0 h 575035"/>
              <a:gd name="connsiteX0" fmla="*/ 1664479 w 1664479"/>
              <a:gd name="connsiteY0" fmla="*/ 0 h 572664"/>
              <a:gd name="connsiteX1" fmla="*/ 1121790 w 1664479"/>
              <a:gd name="connsiteY1" fmla="*/ 572665 h 572664"/>
              <a:gd name="connsiteX2" fmla="*/ 0 w 1664479"/>
              <a:gd name="connsiteY2" fmla="*/ 534958 h 572664"/>
              <a:gd name="connsiteX0" fmla="*/ 2153694 w 2153694"/>
              <a:gd name="connsiteY0" fmla="*/ 0 h 1262194"/>
              <a:gd name="connsiteX1" fmla="*/ 1611005 w 2153694"/>
              <a:gd name="connsiteY1" fmla="*/ 572665 h 1262194"/>
              <a:gd name="connsiteX2" fmla="*/ 0 w 2153694"/>
              <a:gd name="connsiteY2" fmla="*/ 1262194 h 1262194"/>
              <a:gd name="connsiteX0" fmla="*/ 2153694 w 2153694"/>
              <a:gd name="connsiteY0" fmla="*/ 0 h 1262194"/>
              <a:gd name="connsiteX1" fmla="*/ 1072867 w 2153694"/>
              <a:gd name="connsiteY1" fmla="*/ 687492 h 1262194"/>
              <a:gd name="connsiteX2" fmla="*/ 0 w 2153694"/>
              <a:gd name="connsiteY2" fmla="*/ 1262194 h 1262194"/>
              <a:gd name="connsiteX0" fmla="*/ 1884628 w 1884628"/>
              <a:gd name="connsiteY0" fmla="*/ 0 h 1147367"/>
              <a:gd name="connsiteX1" fmla="*/ 1072867 w 1884628"/>
              <a:gd name="connsiteY1" fmla="*/ 572665 h 1147367"/>
              <a:gd name="connsiteX2" fmla="*/ 0 w 1884628"/>
              <a:gd name="connsiteY2" fmla="*/ 1147367 h 114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4628" h="1147367">
                <a:moveTo>
                  <a:pt x="1884628" y="0"/>
                </a:moveTo>
                <a:lnTo>
                  <a:pt x="1072867" y="572665"/>
                </a:lnTo>
                <a:lnTo>
                  <a:pt x="0" y="1147367"/>
                </a:lnTo>
              </a:path>
            </a:pathLst>
          </a:custGeom>
          <a:noFill/>
          <a:ln w="76200" cap="rnd">
            <a:solidFill>
              <a:schemeClr val="bg1">
                <a:alpha val="64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1FA573-2CB2-4BD8-B4DC-E7E71AFADC88}"/>
              </a:ext>
            </a:extLst>
          </p:cNvPr>
          <p:cNvSpPr txBox="1"/>
          <p:nvPr/>
        </p:nvSpPr>
        <p:spPr>
          <a:xfrm>
            <a:off x="5516732" y="4919106"/>
            <a:ext cx="25442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Monster</a:t>
            </a:r>
            <a:endParaRPr lang="ko-KR" altLang="en-US" sz="2800" dirty="0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A7EB09-3638-492A-9A73-8A6D24797A4B}"/>
              </a:ext>
            </a:extLst>
          </p:cNvPr>
          <p:cNvSpPr txBox="1"/>
          <p:nvPr/>
        </p:nvSpPr>
        <p:spPr>
          <a:xfrm>
            <a:off x="858454" y="1865706"/>
            <a:ext cx="361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장착 아이템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1C0362F-EF82-462B-A2A4-E23A47BC5F28}"/>
              </a:ext>
            </a:extLst>
          </p:cNvPr>
          <p:cNvSpPr txBox="1"/>
          <p:nvPr/>
        </p:nvSpPr>
        <p:spPr>
          <a:xfrm>
            <a:off x="8025977" y="4731001"/>
            <a:ext cx="361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Map</a:t>
            </a:r>
            <a:endParaRPr lang="ko-KR" altLang="en-US" sz="2800" dirty="0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E1FC20-8308-462B-998F-7BDF38517922}"/>
              </a:ext>
            </a:extLst>
          </p:cNvPr>
          <p:cNvSpPr txBox="1"/>
          <p:nvPr/>
        </p:nvSpPr>
        <p:spPr>
          <a:xfrm>
            <a:off x="4286774" y="5935682"/>
            <a:ext cx="361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타이밍 표시기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5AD6F3F-BC6E-49A7-8A38-21AD50BD1F77}"/>
              </a:ext>
            </a:extLst>
          </p:cNvPr>
          <p:cNvSpPr txBox="1"/>
          <p:nvPr/>
        </p:nvSpPr>
        <p:spPr>
          <a:xfrm>
            <a:off x="2424997" y="2729718"/>
            <a:ext cx="361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Block</a:t>
            </a:r>
            <a:endParaRPr lang="ko-KR" altLang="en-US" sz="2800" dirty="0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3689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85000"/>
              </a:schemeClr>
            </a:gs>
            <a:gs pos="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A502B9B-81F1-40F8-9448-421F9CC35B23}"/>
              </a:ext>
            </a:extLst>
          </p:cNvPr>
          <p:cNvGrpSpPr/>
          <p:nvPr/>
        </p:nvGrpSpPr>
        <p:grpSpPr>
          <a:xfrm>
            <a:off x="260925" y="143983"/>
            <a:ext cx="705871" cy="705871"/>
            <a:chOff x="3759416" y="2424108"/>
            <a:chExt cx="2009784" cy="200978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D37995C-AF18-42AE-B2ED-1462C6913EB6}"/>
                </a:ext>
              </a:extLst>
            </p:cNvPr>
            <p:cNvGrpSpPr/>
            <p:nvPr/>
          </p:nvGrpSpPr>
          <p:grpSpPr>
            <a:xfrm>
              <a:off x="3759416" y="2424108"/>
              <a:ext cx="2009784" cy="2009784"/>
              <a:chOff x="8364380" y="3546226"/>
              <a:chExt cx="2374560" cy="2374560"/>
            </a:xfrm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79E02407-1576-49F3-8633-68BCFD2B7ADA}"/>
                  </a:ext>
                </a:extLst>
              </p:cNvPr>
              <p:cNvSpPr/>
              <p:nvPr/>
            </p:nvSpPr>
            <p:spPr>
              <a:xfrm>
                <a:off x="8418371" y="3600217"/>
                <a:ext cx="2266577" cy="2266577"/>
              </a:xfrm>
              <a:prstGeom prst="ellipse">
                <a:avLst/>
              </a:prstGeom>
              <a:solidFill>
                <a:srgbClr val="3B3B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CF7A21E3-3218-4A46-8CEB-C9B848EDF0DB}"/>
                  </a:ext>
                </a:extLst>
              </p:cNvPr>
              <p:cNvSpPr/>
              <p:nvPr/>
            </p:nvSpPr>
            <p:spPr>
              <a:xfrm>
                <a:off x="8364380" y="3546226"/>
                <a:ext cx="2374560" cy="2374560"/>
              </a:xfrm>
              <a:custGeom>
                <a:avLst/>
                <a:gdLst>
                  <a:gd name="connsiteX0" fmla="*/ 1187280 w 2374560"/>
                  <a:gd name="connsiteY0" fmla="*/ 107130 h 2374560"/>
                  <a:gd name="connsiteX1" fmla="*/ 107130 w 2374560"/>
                  <a:gd name="connsiteY1" fmla="*/ 1187280 h 2374560"/>
                  <a:gd name="connsiteX2" fmla="*/ 1187280 w 2374560"/>
                  <a:gd name="connsiteY2" fmla="*/ 2267430 h 2374560"/>
                  <a:gd name="connsiteX3" fmla="*/ 2267430 w 2374560"/>
                  <a:gd name="connsiteY3" fmla="*/ 1187280 h 2374560"/>
                  <a:gd name="connsiteX4" fmla="*/ 1187280 w 2374560"/>
                  <a:gd name="connsiteY4" fmla="*/ 107130 h 2374560"/>
                  <a:gd name="connsiteX5" fmla="*/ 1187280 w 2374560"/>
                  <a:gd name="connsiteY5" fmla="*/ 0 h 2374560"/>
                  <a:gd name="connsiteX6" fmla="*/ 2374560 w 2374560"/>
                  <a:gd name="connsiteY6" fmla="*/ 1187280 h 2374560"/>
                  <a:gd name="connsiteX7" fmla="*/ 1187280 w 2374560"/>
                  <a:gd name="connsiteY7" fmla="*/ 2374560 h 2374560"/>
                  <a:gd name="connsiteX8" fmla="*/ 0 w 2374560"/>
                  <a:gd name="connsiteY8" fmla="*/ 1187280 h 2374560"/>
                  <a:gd name="connsiteX9" fmla="*/ 1187280 w 2374560"/>
                  <a:gd name="connsiteY9" fmla="*/ 0 h 2374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74560" h="2374560">
                    <a:moveTo>
                      <a:pt x="1187280" y="107130"/>
                    </a:moveTo>
                    <a:cubicBezTo>
                      <a:pt x="590730" y="107130"/>
                      <a:pt x="107130" y="590730"/>
                      <a:pt x="107130" y="1187280"/>
                    </a:cubicBezTo>
                    <a:cubicBezTo>
                      <a:pt x="107130" y="1783830"/>
                      <a:pt x="590730" y="2267430"/>
                      <a:pt x="1187280" y="2267430"/>
                    </a:cubicBezTo>
                    <a:cubicBezTo>
                      <a:pt x="1783830" y="2267430"/>
                      <a:pt x="2267430" y="1783830"/>
                      <a:pt x="2267430" y="1187280"/>
                    </a:cubicBezTo>
                    <a:cubicBezTo>
                      <a:pt x="2267430" y="590730"/>
                      <a:pt x="1783830" y="107130"/>
                      <a:pt x="1187280" y="107130"/>
                    </a:cubicBezTo>
                    <a:close/>
                    <a:moveTo>
                      <a:pt x="1187280" y="0"/>
                    </a:moveTo>
                    <a:cubicBezTo>
                      <a:pt x="1842997" y="0"/>
                      <a:pt x="2374560" y="531563"/>
                      <a:pt x="2374560" y="1187280"/>
                    </a:cubicBezTo>
                    <a:cubicBezTo>
                      <a:pt x="2374560" y="1842997"/>
                      <a:pt x="1842997" y="2374560"/>
                      <a:pt x="1187280" y="2374560"/>
                    </a:cubicBezTo>
                    <a:cubicBezTo>
                      <a:pt x="531563" y="2374560"/>
                      <a:pt x="0" y="1842997"/>
                      <a:pt x="0" y="1187280"/>
                    </a:cubicBezTo>
                    <a:cubicBezTo>
                      <a:pt x="0" y="531563"/>
                      <a:pt x="531563" y="0"/>
                      <a:pt x="118728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BEBEBE"/>
                  </a:gs>
                  <a:gs pos="56000">
                    <a:srgbClr val="848484"/>
                  </a:gs>
                  <a:gs pos="100000">
                    <a:srgbClr val="BEBEBE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88900" dist="76200" dir="2400000" algn="tr" rotWithShape="0">
                  <a:prstClr val="black">
                    <a:alpha val="59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CB4DE526-8FB8-44E6-95F0-29ECE0909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231377" y="2896069"/>
              <a:ext cx="1065859" cy="1065859"/>
            </a:xfrm>
            <a:prstGeom prst="rect">
              <a:avLst/>
            </a:prstGeom>
            <a:effectLst>
              <a:outerShdw blurRad="38100" dist="38100" dir="2700000" sx="101000" sy="101000" algn="tl" rotWithShape="0">
                <a:prstClr val="black">
                  <a:alpha val="90000"/>
                </a:prstClr>
              </a:outerShdw>
            </a:effectLst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6F63D027-E99E-4A4F-AD8C-B65A027BA867}"/>
              </a:ext>
            </a:extLst>
          </p:cNvPr>
          <p:cNvSpPr txBox="1"/>
          <p:nvPr/>
        </p:nvSpPr>
        <p:spPr>
          <a:xfrm>
            <a:off x="801034" y="245658"/>
            <a:ext cx="1265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+mj-lt"/>
                <a:ea typeface="DX시인과나" panose="02020600000000000000" pitchFamily="18" charset="-127"/>
              </a:rPr>
              <a:t>02.</a:t>
            </a:r>
            <a:endParaRPr lang="ko-KR" altLang="en-US" sz="2800" dirty="0">
              <a:gradFill>
                <a:gsLst>
                  <a:gs pos="0">
                    <a:srgbClr val="000000"/>
                  </a:gs>
                  <a:gs pos="100000">
                    <a:srgbClr val="5C5C5C"/>
                  </a:gs>
                </a:gsLst>
                <a:lin ang="5400000" scaled="1"/>
              </a:gradFill>
              <a:latin typeface="+mj-lt"/>
              <a:ea typeface="DX시인과나" panose="02020600000000000000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4509813-62BC-45CA-9396-B0646E476E65}"/>
              </a:ext>
            </a:extLst>
          </p:cNvPr>
          <p:cNvSpPr txBox="1"/>
          <p:nvPr/>
        </p:nvSpPr>
        <p:spPr>
          <a:xfrm>
            <a:off x="1175382" y="203523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36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개발 범위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F615737-25B4-4ADA-B42C-5F8E74A3ED29}"/>
              </a:ext>
            </a:extLst>
          </p:cNvPr>
          <p:cNvSpPr txBox="1"/>
          <p:nvPr/>
        </p:nvSpPr>
        <p:spPr>
          <a:xfrm>
            <a:off x="-432916" y="897386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캐릭터 컨트롤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369D2C6-EF8B-46F9-913B-4011C0136A31}"/>
              </a:ext>
            </a:extLst>
          </p:cNvPr>
          <p:cNvSpPr txBox="1"/>
          <p:nvPr/>
        </p:nvSpPr>
        <p:spPr>
          <a:xfrm>
            <a:off x="-432916" y="2113578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몬스터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A71DE6-2DF4-4133-AA8D-8E22FC1F0946}"/>
              </a:ext>
            </a:extLst>
          </p:cNvPr>
          <p:cNvSpPr txBox="1"/>
          <p:nvPr/>
        </p:nvSpPr>
        <p:spPr>
          <a:xfrm>
            <a:off x="1711288" y="897386"/>
            <a:ext cx="3532503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 A S D 4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방향 이동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공격은 플레이어의 시선 방향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키보드를 누르면 장착한 아이템에 해당하는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스킬을 사용하는 특수 공격 구현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A1439D-E909-45EE-9BE5-3D870D8C18B5}"/>
              </a:ext>
            </a:extLst>
          </p:cNvPr>
          <p:cNvSpPr txBox="1"/>
          <p:nvPr/>
        </p:nvSpPr>
        <p:spPr>
          <a:xfrm>
            <a:off x="1711288" y="2113578"/>
            <a:ext cx="5134012" cy="3386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몬스터는 시야 내에 플레이어가 보이면 공격하도록 설계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</a:p>
          <a:p>
            <a:pPr marL="342900" indent="-3429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쪽으로 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칸 씩 이동하여 근접 공격을 하는 몬스터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342900" algn="l">
              <a:lnSpc>
                <a:spcPct val="150000"/>
              </a:lnSpc>
              <a:buAutoNum type="arabicPeriod"/>
            </a:pP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 대각선으로 이동하여 근접 공격을 하는 몬스터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342900" indent="-342900" algn="l">
              <a:lnSpc>
                <a:spcPct val="150000"/>
              </a:lnSpc>
              <a:buAutoNum type="arabicPeriod"/>
            </a:pP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(1)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과 동일하지만 방패를 들고 다니며 적의 공격을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회 막아내는 몬스터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342900" indent="-342900" algn="l">
              <a:lnSpc>
                <a:spcPct val="150000"/>
              </a:lnSpc>
              <a:buFontTx/>
              <a:buAutoNum type="arabicPeriod"/>
            </a:pP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 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칸 씩 무작위로 이동하면서  근접 공격을 하는 몬스터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342900" indent="-342900" algn="l">
              <a:lnSpc>
                <a:spcPct val="150000"/>
              </a:lnSpc>
              <a:buAutoNum type="arabicPeriod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같은 라인 내에 플레이어가 있다면 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박자마다</a:t>
            </a:r>
            <a:b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쪽의 라인으로 돌진하는 몬스터 등 구현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통과 시 등장하는 보스 스테이지에 등장하는 보스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부하 몬스터를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8 ~ 10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마리 소환하며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 적이 전부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처치되기 전까지 무적상태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부하 몬스터가 모두 처치되면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8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방향으로 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칸 씩 플레이어 쪽으로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이동하면서 근접 공격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525B9EB-D50B-478A-8625-3BB555FFEEDB}"/>
              </a:ext>
            </a:extLst>
          </p:cNvPr>
          <p:cNvSpPr txBox="1"/>
          <p:nvPr/>
        </p:nvSpPr>
        <p:spPr>
          <a:xfrm>
            <a:off x="-432916" y="5545761"/>
            <a:ext cx="270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아이템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B96D9D-83C5-484F-A094-901101A7D98F}"/>
              </a:ext>
            </a:extLst>
          </p:cNvPr>
          <p:cNvSpPr txBox="1"/>
          <p:nvPr/>
        </p:nvSpPr>
        <p:spPr>
          <a:xfrm>
            <a:off x="1711289" y="5545761"/>
            <a:ext cx="4488646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능력치를 변화시키는 아이템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(5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종과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해당 아이템 효과에 따른 이펙트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외형이 바뀌는 장비 아이템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특수 공격이 가능한 스킬 아이템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D87EC20-3DCA-43F0-B688-1C9214CC8519}"/>
              </a:ext>
            </a:extLst>
          </p:cNvPr>
          <p:cNvSpPr txBox="1"/>
          <p:nvPr/>
        </p:nvSpPr>
        <p:spPr>
          <a:xfrm>
            <a:off x="5924550" y="6091742"/>
            <a:ext cx="270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난이도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4589A51-BEA8-4D58-956B-90A438A8C9C5}"/>
              </a:ext>
            </a:extLst>
          </p:cNvPr>
          <p:cNvSpPr txBox="1"/>
          <p:nvPr/>
        </p:nvSpPr>
        <p:spPr>
          <a:xfrm>
            <a:off x="5924550" y="897386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기능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1D7BA86-9487-40C3-8A61-BE596D520439}"/>
              </a:ext>
            </a:extLst>
          </p:cNvPr>
          <p:cNvSpPr txBox="1"/>
          <p:nvPr/>
        </p:nvSpPr>
        <p:spPr>
          <a:xfrm>
            <a:off x="7803519" y="897386"/>
            <a:ext cx="4585331" cy="2832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피격 시 체력 감소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하단의 타이밍 표시기를 통해 박자를 플레이어에게 알려주고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b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박자에 맞춰 블록이 밝게 빛남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일정한 박자에 맞추어 이동하면서 게임을 진행할수록</a:t>
            </a:r>
            <a:b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획득 골드 배수가 증가하고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공격력이 증가하는 어드밴티지 부여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피격 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 끊김 발생 시 어드밴티지 초기화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내에 존재하는 출구를 통해 다음 스테이지로 이동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스테이지 내에 존재하는 상점을 통해 아이템 구매 가능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배경음악이 끝나면 다음 스테이지로 강제 이동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스테이지에서 보스 처치 시 엔딩 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67AE5DA-5BBC-4ADA-B6F1-A0DB491941D6}"/>
              </a:ext>
            </a:extLst>
          </p:cNvPr>
          <p:cNvSpPr txBox="1"/>
          <p:nvPr/>
        </p:nvSpPr>
        <p:spPr>
          <a:xfrm>
            <a:off x="5924550" y="3774865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맵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1786CB8-9A04-44B8-9FBF-247406900AF6}"/>
              </a:ext>
            </a:extLst>
          </p:cNvPr>
          <p:cNvSpPr txBox="1"/>
          <p:nvPr/>
        </p:nvSpPr>
        <p:spPr>
          <a:xfrm>
            <a:off x="7803518" y="3774865"/>
            <a:ext cx="4585331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땅굴 지형으로 이루어진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지역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지역마다 일반 스테이지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~ 5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 /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습지 지형으로 이루어진 </a:t>
            </a:r>
            <a: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 </a:t>
            </a: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지역 구현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메인 로비 구현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72D25A7-305C-49C6-A71D-377ABFF5AB98}"/>
              </a:ext>
            </a:extLst>
          </p:cNvPr>
          <p:cNvSpPr txBox="1"/>
          <p:nvPr/>
        </p:nvSpPr>
        <p:spPr>
          <a:xfrm>
            <a:off x="5924550" y="5094760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사운드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B1B0ECF-3C92-4715-B874-73556BBC037D}"/>
              </a:ext>
            </a:extLst>
          </p:cNvPr>
          <p:cNvSpPr txBox="1"/>
          <p:nvPr/>
        </p:nvSpPr>
        <p:spPr>
          <a:xfrm>
            <a:off x="7803518" y="5094760"/>
            <a:ext cx="4585331" cy="89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이동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피격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 효과음과 게임 배경 음악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배경음악의 경우 타이밍 표시기의 박자표대로</a:t>
            </a:r>
            <a:br>
              <a:rPr lang="en-US" altLang="ko-KR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어색하지 않게 세부 조정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5CC0964-1762-4357-86A5-DB3A24277A6A}"/>
              </a:ext>
            </a:extLst>
          </p:cNvPr>
          <p:cNvSpPr txBox="1"/>
          <p:nvPr/>
        </p:nvSpPr>
        <p:spPr>
          <a:xfrm>
            <a:off x="7803517" y="6091742"/>
            <a:ext cx="4585331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난이도 증가 시 몬스터의 체력과 공격력 증가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획득 골드 감소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0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튜토리얼 구현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804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85000"/>
              </a:schemeClr>
            </a:gs>
            <a:gs pos="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A502B9B-81F1-40F8-9448-421F9CC35B23}"/>
              </a:ext>
            </a:extLst>
          </p:cNvPr>
          <p:cNvGrpSpPr/>
          <p:nvPr/>
        </p:nvGrpSpPr>
        <p:grpSpPr>
          <a:xfrm>
            <a:off x="260925" y="143983"/>
            <a:ext cx="705871" cy="705871"/>
            <a:chOff x="3759416" y="2424108"/>
            <a:chExt cx="2009784" cy="200978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D37995C-AF18-42AE-B2ED-1462C6913EB6}"/>
                </a:ext>
              </a:extLst>
            </p:cNvPr>
            <p:cNvGrpSpPr/>
            <p:nvPr/>
          </p:nvGrpSpPr>
          <p:grpSpPr>
            <a:xfrm>
              <a:off x="3759416" y="2424108"/>
              <a:ext cx="2009784" cy="2009784"/>
              <a:chOff x="8364380" y="3546226"/>
              <a:chExt cx="2374560" cy="2374560"/>
            </a:xfrm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79E02407-1576-49F3-8633-68BCFD2B7ADA}"/>
                  </a:ext>
                </a:extLst>
              </p:cNvPr>
              <p:cNvSpPr/>
              <p:nvPr/>
            </p:nvSpPr>
            <p:spPr>
              <a:xfrm>
                <a:off x="8418371" y="3600217"/>
                <a:ext cx="2266577" cy="2266577"/>
              </a:xfrm>
              <a:prstGeom prst="ellipse">
                <a:avLst/>
              </a:prstGeom>
              <a:solidFill>
                <a:srgbClr val="3B3B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CF7A21E3-3218-4A46-8CEB-C9B848EDF0DB}"/>
                  </a:ext>
                </a:extLst>
              </p:cNvPr>
              <p:cNvSpPr/>
              <p:nvPr/>
            </p:nvSpPr>
            <p:spPr>
              <a:xfrm>
                <a:off x="8364380" y="3546226"/>
                <a:ext cx="2374560" cy="2374560"/>
              </a:xfrm>
              <a:custGeom>
                <a:avLst/>
                <a:gdLst>
                  <a:gd name="connsiteX0" fmla="*/ 1187280 w 2374560"/>
                  <a:gd name="connsiteY0" fmla="*/ 107130 h 2374560"/>
                  <a:gd name="connsiteX1" fmla="*/ 107130 w 2374560"/>
                  <a:gd name="connsiteY1" fmla="*/ 1187280 h 2374560"/>
                  <a:gd name="connsiteX2" fmla="*/ 1187280 w 2374560"/>
                  <a:gd name="connsiteY2" fmla="*/ 2267430 h 2374560"/>
                  <a:gd name="connsiteX3" fmla="*/ 2267430 w 2374560"/>
                  <a:gd name="connsiteY3" fmla="*/ 1187280 h 2374560"/>
                  <a:gd name="connsiteX4" fmla="*/ 1187280 w 2374560"/>
                  <a:gd name="connsiteY4" fmla="*/ 107130 h 2374560"/>
                  <a:gd name="connsiteX5" fmla="*/ 1187280 w 2374560"/>
                  <a:gd name="connsiteY5" fmla="*/ 0 h 2374560"/>
                  <a:gd name="connsiteX6" fmla="*/ 2374560 w 2374560"/>
                  <a:gd name="connsiteY6" fmla="*/ 1187280 h 2374560"/>
                  <a:gd name="connsiteX7" fmla="*/ 1187280 w 2374560"/>
                  <a:gd name="connsiteY7" fmla="*/ 2374560 h 2374560"/>
                  <a:gd name="connsiteX8" fmla="*/ 0 w 2374560"/>
                  <a:gd name="connsiteY8" fmla="*/ 1187280 h 2374560"/>
                  <a:gd name="connsiteX9" fmla="*/ 1187280 w 2374560"/>
                  <a:gd name="connsiteY9" fmla="*/ 0 h 2374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74560" h="2374560">
                    <a:moveTo>
                      <a:pt x="1187280" y="107130"/>
                    </a:moveTo>
                    <a:cubicBezTo>
                      <a:pt x="590730" y="107130"/>
                      <a:pt x="107130" y="590730"/>
                      <a:pt x="107130" y="1187280"/>
                    </a:cubicBezTo>
                    <a:cubicBezTo>
                      <a:pt x="107130" y="1783830"/>
                      <a:pt x="590730" y="2267430"/>
                      <a:pt x="1187280" y="2267430"/>
                    </a:cubicBezTo>
                    <a:cubicBezTo>
                      <a:pt x="1783830" y="2267430"/>
                      <a:pt x="2267430" y="1783830"/>
                      <a:pt x="2267430" y="1187280"/>
                    </a:cubicBezTo>
                    <a:cubicBezTo>
                      <a:pt x="2267430" y="590730"/>
                      <a:pt x="1783830" y="107130"/>
                      <a:pt x="1187280" y="107130"/>
                    </a:cubicBezTo>
                    <a:close/>
                    <a:moveTo>
                      <a:pt x="1187280" y="0"/>
                    </a:moveTo>
                    <a:cubicBezTo>
                      <a:pt x="1842997" y="0"/>
                      <a:pt x="2374560" y="531563"/>
                      <a:pt x="2374560" y="1187280"/>
                    </a:cubicBezTo>
                    <a:cubicBezTo>
                      <a:pt x="2374560" y="1842997"/>
                      <a:pt x="1842997" y="2374560"/>
                      <a:pt x="1187280" y="2374560"/>
                    </a:cubicBezTo>
                    <a:cubicBezTo>
                      <a:pt x="531563" y="2374560"/>
                      <a:pt x="0" y="1842997"/>
                      <a:pt x="0" y="1187280"/>
                    </a:cubicBezTo>
                    <a:cubicBezTo>
                      <a:pt x="0" y="531563"/>
                      <a:pt x="531563" y="0"/>
                      <a:pt x="118728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BEBEBE"/>
                  </a:gs>
                  <a:gs pos="56000">
                    <a:srgbClr val="848484"/>
                  </a:gs>
                  <a:gs pos="100000">
                    <a:srgbClr val="BEBEBE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88900" dist="76200" dir="2400000" algn="tr" rotWithShape="0">
                  <a:prstClr val="black">
                    <a:alpha val="59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CB4DE526-8FB8-44E6-95F0-29ECE0909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231377" y="2896069"/>
              <a:ext cx="1065859" cy="1065859"/>
            </a:xfrm>
            <a:prstGeom prst="rect">
              <a:avLst/>
            </a:prstGeom>
            <a:effectLst>
              <a:outerShdw blurRad="38100" dist="38100" dir="2700000" sx="101000" sy="101000" algn="tl" rotWithShape="0">
                <a:prstClr val="black">
                  <a:alpha val="90000"/>
                </a:prstClr>
              </a:outerShdw>
            </a:effectLst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6F63D027-E99E-4A4F-AD8C-B65A027BA867}"/>
              </a:ext>
            </a:extLst>
          </p:cNvPr>
          <p:cNvSpPr txBox="1"/>
          <p:nvPr/>
        </p:nvSpPr>
        <p:spPr>
          <a:xfrm>
            <a:off x="801034" y="245658"/>
            <a:ext cx="1265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+mj-lt"/>
                <a:ea typeface="DX시인과나" panose="02020600000000000000" pitchFamily="18" charset="-127"/>
              </a:rPr>
              <a:t>03.</a:t>
            </a:r>
            <a:endParaRPr lang="ko-KR" altLang="en-US" sz="2800" dirty="0">
              <a:gradFill>
                <a:gsLst>
                  <a:gs pos="0">
                    <a:srgbClr val="000000"/>
                  </a:gs>
                  <a:gs pos="100000">
                    <a:srgbClr val="5C5C5C"/>
                  </a:gs>
                </a:gsLst>
                <a:lin ang="5400000" scaled="1"/>
              </a:gradFill>
              <a:latin typeface="+mj-lt"/>
              <a:ea typeface="DX시인과나" panose="02020600000000000000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4509813-62BC-45CA-9396-B0646E476E65}"/>
              </a:ext>
            </a:extLst>
          </p:cNvPr>
          <p:cNvSpPr txBox="1"/>
          <p:nvPr/>
        </p:nvSpPr>
        <p:spPr>
          <a:xfrm>
            <a:off x="1175381" y="203523"/>
            <a:ext cx="5110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36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예상 게임 진행 흐름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CA8E5A-FE5B-462C-B527-44FB73DE97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88" y="1743356"/>
            <a:ext cx="6145685" cy="344209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EB5635F-EE63-41AF-AE25-9115CBF5664A}"/>
              </a:ext>
            </a:extLst>
          </p:cNvPr>
          <p:cNvSpPr txBox="1"/>
          <p:nvPr/>
        </p:nvSpPr>
        <p:spPr>
          <a:xfrm>
            <a:off x="1524405" y="5393990"/>
            <a:ext cx="361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플레이 화면 예시</a:t>
            </a:r>
          </a:p>
        </p:txBody>
      </p:sp>
      <p:pic>
        <p:nvPicPr>
          <p:cNvPr id="4" name="그림 3" descr="건물, 교통, 옅은, 사진이(가) 표시된 사진&#10;&#10;자동 생성된 설명">
            <a:extLst>
              <a:ext uri="{FF2B5EF4-FFF2-40B4-BE49-F238E27FC236}">
                <a16:creationId xmlns:a16="http://schemas.microsoft.com/office/drawing/2014/main" id="{B20EFBCF-6362-4C2E-9727-AC9DD9D740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66" y="356282"/>
            <a:ext cx="3735267" cy="20660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20ED7B-7515-4AD6-BB77-2577729D377B}"/>
              </a:ext>
            </a:extLst>
          </p:cNvPr>
          <p:cNvSpPr txBox="1"/>
          <p:nvPr/>
        </p:nvSpPr>
        <p:spPr>
          <a:xfrm>
            <a:off x="6458894" y="2422351"/>
            <a:ext cx="55648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1. </a:t>
            </a:r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적을 처치하면서 출구를 찾는다</a:t>
            </a:r>
          </a:p>
        </p:txBody>
      </p:sp>
      <p:pic>
        <p:nvPicPr>
          <p:cNvPr id="6" name="그림 5" descr="건물, 옅은, 교통, 사진이(가) 표시된 사진&#10;&#10;자동 생성된 설명">
            <a:extLst>
              <a:ext uri="{FF2B5EF4-FFF2-40B4-BE49-F238E27FC236}">
                <a16:creationId xmlns:a16="http://schemas.microsoft.com/office/drawing/2014/main" id="{707A4D5C-DC7E-4532-AB17-185B5BE5B1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565" y="3384162"/>
            <a:ext cx="3751468" cy="21102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7BEAC93-C776-4087-B054-FDEADEC3DA76}"/>
              </a:ext>
            </a:extLst>
          </p:cNvPr>
          <p:cNvSpPr txBox="1"/>
          <p:nvPr/>
        </p:nvSpPr>
        <p:spPr>
          <a:xfrm>
            <a:off x="6374681" y="5525391"/>
            <a:ext cx="57332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2. </a:t>
            </a:r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특수 몬스터를 처치해야</a:t>
            </a:r>
            <a:b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출구가 열린다</a:t>
            </a:r>
          </a:p>
        </p:txBody>
      </p:sp>
    </p:spTree>
    <p:extLst>
      <p:ext uri="{BB962C8B-B14F-4D97-AF65-F5344CB8AC3E}">
        <p14:creationId xmlns:p14="http://schemas.microsoft.com/office/powerpoint/2010/main" val="3758142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85000"/>
              </a:schemeClr>
            </a:gs>
            <a:gs pos="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A502B9B-81F1-40F8-9448-421F9CC35B23}"/>
              </a:ext>
            </a:extLst>
          </p:cNvPr>
          <p:cNvGrpSpPr/>
          <p:nvPr/>
        </p:nvGrpSpPr>
        <p:grpSpPr>
          <a:xfrm>
            <a:off x="260925" y="143983"/>
            <a:ext cx="705871" cy="705871"/>
            <a:chOff x="3759416" y="2424108"/>
            <a:chExt cx="2009784" cy="200978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D37995C-AF18-42AE-B2ED-1462C6913EB6}"/>
                </a:ext>
              </a:extLst>
            </p:cNvPr>
            <p:cNvGrpSpPr/>
            <p:nvPr/>
          </p:nvGrpSpPr>
          <p:grpSpPr>
            <a:xfrm>
              <a:off x="3759416" y="2424108"/>
              <a:ext cx="2009784" cy="2009784"/>
              <a:chOff x="8364380" y="3546226"/>
              <a:chExt cx="2374560" cy="2374560"/>
            </a:xfrm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79E02407-1576-49F3-8633-68BCFD2B7ADA}"/>
                  </a:ext>
                </a:extLst>
              </p:cNvPr>
              <p:cNvSpPr/>
              <p:nvPr/>
            </p:nvSpPr>
            <p:spPr>
              <a:xfrm>
                <a:off x="8418371" y="3600217"/>
                <a:ext cx="2266577" cy="2266577"/>
              </a:xfrm>
              <a:prstGeom prst="ellipse">
                <a:avLst/>
              </a:prstGeom>
              <a:solidFill>
                <a:srgbClr val="3B3B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CF7A21E3-3218-4A46-8CEB-C9B848EDF0DB}"/>
                  </a:ext>
                </a:extLst>
              </p:cNvPr>
              <p:cNvSpPr/>
              <p:nvPr/>
            </p:nvSpPr>
            <p:spPr>
              <a:xfrm>
                <a:off x="8364380" y="3546226"/>
                <a:ext cx="2374560" cy="2374560"/>
              </a:xfrm>
              <a:custGeom>
                <a:avLst/>
                <a:gdLst>
                  <a:gd name="connsiteX0" fmla="*/ 1187280 w 2374560"/>
                  <a:gd name="connsiteY0" fmla="*/ 107130 h 2374560"/>
                  <a:gd name="connsiteX1" fmla="*/ 107130 w 2374560"/>
                  <a:gd name="connsiteY1" fmla="*/ 1187280 h 2374560"/>
                  <a:gd name="connsiteX2" fmla="*/ 1187280 w 2374560"/>
                  <a:gd name="connsiteY2" fmla="*/ 2267430 h 2374560"/>
                  <a:gd name="connsiteX3" fmla="*/ 2267430 w 2374560"/>
                  <a:gd name="connsiteY3" fmla="*/ 1187280 h 2374560"/>
                  <a:gd name="connsiteX4" fmla="*/ 1187280 w 2374560"/>
                  <a:gd name="connsiteY4" fmla="*/ 107130 h 2374560"/>
                  <a:gd name="connsiteX5" fmla="*/ 1187280 w 2374560"/>
                  <a:gd name="connsiteY5" fmla="*/ 0 h 2374560"/>
                  <a:gd name="connsiteX6" fmla="*/ 2374560 w 2374560"/>
                  <a:gd name="connsiteY6" fmla="*/ 1187280 h 2374560"/>
                  <a:gd name="connsiteX7" fmla="*/ 1187280 w 2374560"/>
                  <a:gd name="connsiteY7" fmla="*/ 2374560 h 2374560"/>
                  <a:gd name="connsiteX8" fmla="*/ 0 w 2374560"/>
                  <a:gd name="connsiteY8" fmla="*/ 1187280 h 2374560"/>
                  <a:gd name="connsiteX9" fmla="*/ 1187280 w 2374560"/>
                  <a:gd name="connsiteY9" fmla="*/ 0 h 2374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74560" h="2374560">
                    <a:moveTo>
                      <a:pt x="1187280" y="107130"/>
                    </a:moveTo>
                    <a:cubicBezTo>
                      <a:pt x="590730" y="107130"/>
                      <a:pt x="107130" y="590730"/>
                      <a:pt x="107130" y="1187280"/>
                    </a:cubicBezTo>
                    <a:cubicBezTo>
                      <a:pt x="107130" y="1783830"/>
                      <a:pt x="590730" y="2267430"/>
                      <a:pt x="1187280" y="2267430"/>
                    </a:cubicBezTo>
                    <a:cubicBezTo>
                      <a:pt x="1783830" y="2267430"/>
                      <a:pt x="2267430" y="1783830"/>
                      <a:pt x="2267430" y="1187280"/>
                    </a:cubicBezTo>
                    <a:cubicBezTo>
                      <a:pt x="2267430" y="590730"/>
                      <a:pt x="1783830" y="107130"/>
                      <a:pt x="1187280" y="107130"/>
                    </a:cubicBezTo>
                    <a:close/>
                    <a:moveTo>
                      <a:pt x="1187280" y="0"/>
                    </a:moveTo>
                    <a:cubicBezTo>
                      <a:pt x="1842997" y="0"/>
                      <a:pt x="2374560" y="531563"/>
                      <a:pt x="2374560" y="1187280"/>
                    </a:cubicBezTo>
                    <a:cubicBezTo>
                      <a:pt x="2374560" y="1842997"/>
                      <a:pt x="1842997" y="2374560"/>
                      <a:pt x="1187280" y="2374560"/>
                    </a:cubicBezTo>
                    <a:cubicBezTo>
                      <a:pt x="531563" y="2374560"/>
                      <a:pt x="0" y="1842997"/>
                      <a:pt x="0" y="1187280"/>
                    </a:cubicBezTo>
                    <a:cubicBezTo>
                      <a:pt x="0" y="531563"/>
                      <a:pt x="531563" y="0"/>
                      <a:pt x="118728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BEBEBE"/>
                  </a:gs>
                  <a:gs pos="56000">
                    <a:srgbClr val="848484"/>
                  </a:gs>
                  <a:gs pos="100000">
                    <a:srgbClr val="BEBEBE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88900" dist="76200" dir="2400000" algn="tr" rotWithShape="0">
                  <a:prstClr val="black">
                    <a:alpha val="59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CB4DE526-8FB8-44E6-95F0-29ECE0909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231377" y="2896069"/>
              <a:ext cx="1065859" cy="1065859"/>
            </a:xfrm>
            <a:prstGeom prst="rect">
              <a:avLst/>
            </a:prstGeom>
            <a:effectLst>
              <a:outerShdw blurRad="38100" dist="38100" dir="2700000" sx="101000" sy="101000" algn="tl" rotWithShape="0">
                <a:prstClr val="black">
                  <a:alpha val="90000"/>
                </a:prstClr>
              </a:outerShdw>
            </a:effectLst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6F63D027-E99E-4A4F-AD8C-B65A027BA867}"/>
              </a:ext>
            </a:extLst>
          </p:cNvPr>
          <p:cNvSpPr txBox="1"/>
          <p:nvPr/>
        </p:nvSpPr>
        <p:spPr>
          <a:xfrm>
            <a:off x="801034" y="245658"/>
            <a:ext cx="1265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+mj-lt"/>
                <a:ea typeface="DX시인과나" panose="02020600000000000000" pitchFamily="18" charset="-127"/>
              </a:rPr>
              <a:t>03.</a:t>
            </a:r>
            <a:endParaRPr lang="ko-KR" altLang="en-US" sz="2800" dirty="0">
              <a:gradFill>
                <a:gsLst>
                  <a:gs pos="0">
                    <a:srgbClr val="000000"/>
                  </a:gs>
                  <a:gs pos="100000">
                    <a:srgbClr val="5C5C5C"/>
                  </a:gs>
                </a:gsLst>
                <a:lin ang="5400000" scaled="1"/>
              </a:gradFill>
              <a:latin typeface="+mj-lt"/>
              <a:ea typeface="DX시인과나" panose="02020600000000000000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4509813-62BC-45CA-9396-B0646E476E65}"/>
              </a:ext>
            </a:extLst>
          </p:cNvPr>
          <p:cNvSpPr txBox="1"/>
          <p:nvPr/>
        </p:nvSpPr>
        <p:spPr>
          <a:xfrm>
            <a:off x="1175381" y="203523"/>
            <a:ext cx="5110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36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예상 게임 진행 흐름</a:t>
            </a:r>
          </a:p>
        </p:txBody>
      </p:sp>
      <p:pic>
        <p:nvPicPr>
          <p:cNvPr id="3" name="그림 2" descr="옅은, 교통, 앉아있는, 거리이(가) 표시된 사진&#10;&#10;자동 생성된 설명">
            <a:extLst>
              <a:ext uri="{FF2B5EF4-FFF2-40B4-BE49-F238E27FC236}">
                <a16:creationId xmlns:a16="http://schemas.microsoft.com/office/drawing/2014/main" id="{B5304C47-D911-418E-8707-CB32B03E2F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686" y="1944413"/>
            <a:ext cx="4941641" cy="27333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A5FF0B-479D-4AD0-AD46-09ECA3D272FC}"/>
              </a:ext>
            </a:extLst>
          </p:cNvPr>
          <p:cNvSpPr txBox="1"/>
          <p:nvPr/>
        </p:nvSpPr>
        <p:spPr>
          <a:xfrm>
            <a:off x="115101" y="4818210"/>
            <a:ext cx="55648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3.</a:t>
            </a:r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출구를 통해 다음 스테이지로</a:t>
            </a:r>
            <a:endParaRPr lang="en-US" altLang="ko-KR" sz="2800" dirty="0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이동한다</a:t>
            </a:r>
          </a:p>
        </p:txBody>
      </p:sp>
      <p:pic>
        <p:nvPicPr>
          <p:cNvPr id="5" name="그림 4" descr="건물, 도시, 묶음, 컴퓨터이(가) 표시된 사진&#10;&#10;자동 생성된 설명">
            <a:extLst>
              <a:ext uri="{FF2B5EF4-FFF2-40B4-BE49-F238E27FC236}">
                <a16:creationId xmlns:a16="http://schemas.microsoft.com/office/drawing/2014/main" id="{490B3296-E299-437E-AB98-28E77BA1FB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7533" y="1023121"/>
            <a:ext cx="3741744" cy="379508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230710F-22B4-45C6-BA4A-DC21C023DFB8}"/>
              </a:ext>
            </a:extLst>
          </p:cNvPr>
          <p:cNvSpPr txBox="1"/>
          <p:nvPr/>
        </p:nvSpPr>
        <p:spPr>
          <a:xfrm>
            <a:off x="6096000" y="4818210"/>
            <a:ext cx="55648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4.</a:t>
            </a:r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일정 스테이지 이상 클리어 시</a:t>
            </a:r>
            <a:endParaRPr lang="en-US" altLang="ko-KR" sz="2800" dirty="0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보스 스테이지로 이동</a:t>
            </a:r>
            <a:endParaRPr lang="en-US" altLang="ko-KR" sz="2800" dirty="0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r>
              <a:rPr lang="ko-KR" altLang="en-US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보스를 처치하면 지역 클리어</a:t>
            </a:r>
            <a:r>
              <a:rPr lang="en-US" altLang="ko-KR" sz="2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!</a:t>
            </a:r>
            <a:endParaRPr lang="ko-KR" altLang="en-US" sz="2800" dirty="0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4626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85000"/>
              </a:schemeClr>
            </a:gs>
            <a:gs pos="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A502B9B-81F1-40F8-9448-421F9CC35B23}"/>
              </a:ext>
            </a:extLst>
          </p:cNvPr>
          <p:cNvGrpSpPr/>
          <p:nvPr/>
        </p:nvGrpSpPr>
        <p:grpSpPr>
          <a:xfrm>
            <a:off x="260925" y="143983"/>
            <a:ext cx="705871" cy="705871"/>
            <a:chOff x="3759416" y="2424108"/>
            <a:chExt cx="2009784" cy="200978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D37995C-AF18-42AE-B2ED-1462C6913EB6}"/>
                </a:ext>
              </a:extLst>
            </p:cNvPr>
            <p:cNvGrpSpPr/>
            <p:nvPr/>
          </p:nvGrpSpPr>
          <p:grpSpPr>
            <a:xfrm>
              <a:off x="3759416" y="2424108"/>
              <a:ext cx="2009784" cy="2009784"/>
              <a:chOff x="8364380" y="3546226"/>
              <a:chExt cx="2374560" cy="2374560"/>
            </a:xfrm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79E02407-1576-49F3-8633-68BCFD2B7ADA}"/>
                  </a:ext>
                </a:extLst>
              </p:cNvPr>
              <p:cNvSpPr/>
              <p:nvPr/>
            </p:nvSpPr>
            <p:spPr>
              <a:xfrm>
                <a:off x="8418371" y="3600217"/>
                <a:ext cx="2266577" cy="2266577"/>
              </a:xfrm>
              <a:prstGeom prst="ellipse">
                <a:avLst/>
              </a:prstGeom>
              <a:solidFill>
                <a:srgbClr val="3B3B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CF7A21E3-3218-4A46-8CEB-C9B848EDF0DB}"/>
                  </a:ext>
                </a:extLst>
              </p:cNvPr>
              <p:cNvSpPr/>
              <p:nvPr/>
            </p:nvSpPr>
            <p:spPr>
              <a:xfrm>
                <a:off x="8364380" y="3546226"/>
                <a:ext cx="2374560" cy="2374560"/>
              </a:xfrm>
              <a:custGeom>
                <a:avLst/>
                <a:gdLst>
                  <a:gd name="connsiteX0" fmla="*/ 1187280 w 2374560"/>
                  <a:gd name="connsiteY0" fmla="*/ 107130 h 2374560"/>
                  <a:gd name="connsiteX1" fmla="*/ 107130 w 2374560"/>
                  <a:gd name="connsiteY1" fmla="*/ 1187280 h 2374560"/>
                  <a:gd name="connsiteX2" fmla="*/ 1187280 w 2374560"/>
                  <a:gd name="connsiteY2" fmla="*/ 2267430 h 2374560"/>
                  <a:gd name="connsiteX3" fmla="*/ 2267430 w 2374560"/>
                  <a:gd name="connsiteY3" fmla="*/ 1187280 h 2374560"/>
                  <a:gd name="connsiteX4" fmla="*/ 1187280 w 2374560"/>
                  <a:gd name="connsiteY4" fmla="*/ 107130 h 2374560"/>
                  <a:gd name="connsiteX5" fmla="*/ 1187280 w 2374560"/>
                  <a:gd name="connsiteY5" fmla="*/ 0 h 2374560"/>
                  <a:gd name="connsiteX6" fmla="*/ 2374560 w 2374560"/>
                  <a:gd name="connsiteY6" fmla="*/ 1187280 h 2374560"/>
                  <a:gd name="connsiteX7" fmla="*/ 1187280 w 2374560"/>
                  <a:gd name="connsiteY7" fmla="*/ 2374560 h 2374560"/>
                  <a:gd name="connsiteX8" fmla="*/ 0 w 2374560"/>
                  <a:gd name="connsiteY8" fmla="*/ 1187280 h 2374560"/>
                  <a:gd name="connsiteX9" fmla="*/ 1187280 w 2374560"/>
                  <a:gd name="connsiteY9" fmla="*/ 0 h 2374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74560" h="2374560">
                    <a:moveTo>
                      <a:pt x="1187280" y="107130"/>
                    </a:moveTo>
                    <a:cubicBezTo>
                      <a:pt x="590730" y="107130"/>
                      <a:pt x="107130" y="590730"/>
                      <a:pt x="107130" y="1187280"/>
                    </a:cubicBezTo>
                    <a:cubicBezTo>
                      <a:pt x="107130" y="1783830"/>
                      <a:pt x="590730" y="2267430"/>
                      <a:pt x="1187280" y="2267430"/>
                    </a:cubicBezTo>
                    <a:cubicBezTo>
                      <a:pt x="1783830" y="2267430"/>
                      <a:pt x="2267430" y="1783830"/>
                      <a:pt x="2267430" y="1187280"/>
                    </a:cubicBezTo>
                    <a:cubicBezTo>
                      <a:pt x="2267430" y="590730"/>
                      <a:pt x="1783830" y="107130"/>
                      <a:pt x="1187280" y="107130"/>
                    </a:cubicBezTo>
                    <a:close/>
                    <a:moveTo>
                      <a:pt x="1187280" y="0"/>
                    </a:moveTo>
                    <a:cubicBezTo>
                      <a:pt x="1842997" y="0"/>
                      <a:pt x="2374560" y="531563"/>
                      <a:pt x="2374560" y="1187280"/>
                    </a:cubicBezTo>
                    <a:cubicBezTo>
                      <a:pt x="2374560" y="1842997"/>
                      <a:pt x="1842997" y="2374560"/>
                      <a:pt x="1187280" y="2374560"/>
                    </a:cubicBezTo>
                    <a:cubicBezTo>
                      <a:pt x="531563" y="2374560"/>
                      <a:pt x="0" y="1842997"/>
                      <a:pt x="0" y="1187280"/>
                    </a:cubicBezTo>
                    <a:cubicBezTo>
                      <a:pt x="0" y="531563"/>
                      <a:pt x="531563" y="0"/>
                      <a:pt x="118728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BEBEBE"/>
                  </a:gs>
                  <a:gs pos="56000">
                    <a:srgbClr val="848484"/>
                  </a:gs>
                  <a:gs pos="100000">
                    <a:srgbClr val="BEBEBE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88900" dist="76200" dir="2400000" algn="tr" rotWithShape="0">
                  <a:prstClr val="black">
                    <a:alpha val="59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CB4DE526-8FB8-44E6-95F0-29ECE0909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236013" y="2896069"/>
              <a:ext cx="1056588" cy="1065859"/>
            </a:xfrm>
            <a:prstGeom prst="rect">
              <a:avLst/>
            </a:prstGeom>
            <a:effectLst>
              <a:outerShdw blurRad="38100" dist="38100" dir="2700000" sx="101000" sy="101000" algn="tl" rotWithShape="0">
                <a:prstClr val="black">
                  <a:alpha val="90000"/>
                </a:prstClr>
              </a:outerShdw>
            </a:effectLst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6F63D027-E99E-4A4F-AD8C-B65A027BA867}"/>
              </a:ext>
            </a:extLst>
          </p:cNvPr>
          <p:cNvSpPr txBox="1"/>
          <p:nvPr/>
        </p:nvSpPr>
        <p:spPr>
          <a:xfrm>
            <a:off x="801034" y="245658"/>
            <a:ext cx="1265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+mj-lt"/>
                <a:ea typeface="DX시인과나" panose="02020600000000000000" pitchFamily="18" charset="-127"/>
              </a:rPr>
              <a:t>04.</a:t>
            </a:r>
            <a:endParaRPr lang="ko-KR" altLang="en-US" sz="2800" dirty="0">
              <a:gradFill>
                <a:gsLst>
                  <a:gs pos="0">
                    <a:srgbClr val="000000"/>
                  </a:gs>
                  <a:gs pos="100000">
                    <a:srgbClr val="5C5C5C"/>
                  </a:gs>
                </a:gsLst>
                <a:lin ang="5400000" scaled="1"/>
              </a:gradFill>
              <a:latin typeface="+mj-lt"/>
              <a:ea typeface="DX시인과나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AB2A78-04E7-4562-830C-06C4FC89A7FF}"/>
              </a:ext>
            </a:extLst>
          </p:cNvPr>
          <p:cNvSpPr txBox="1"/>
          <p:nvPr/>
        </p:nvSpPr>
        <p:spPr>
          <a:xfrm>
            <a:off x="1175382" y="203523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36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개발 일정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04B775-578F-493C-A959-803B56999D16}"/>
              </a:ext>
            </a:extLst>
          </p:cNvPr>
          <p:cNvSpPr txBox="1"/>
          <p:nvPr/>
        </p:nvSpPr>
        <p:spPr>
          <a:xfrm>
            <a:off x="466490" y="1482328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E9ECB8-8887-4795-8349-0C4C035711C1}"/>
              </a:ext>
            </a:extLst>
          </p:cNvPr>
          <p:cNvSpPr txBox="1"/>
          <p:nvPr/>
        </p:nvSpPr>
        <p:spPr>
          <a:xfrm>
            <a:off x="-704218" y="1827788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수집</a:t>
            </a:r>
            <a:r>
              <a:rPr lang="en-US" altLang="ko-KR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/ </a:t>
            </a:r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구현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22B3D0-6DDD-416F-B3BF-B161391E1C0D}"/>
              </a:ext>
            </a:extLst>
          </p:cNvPr>
          <p:cNvSpPr txBox="1"/>
          <p:nvPr/>
        </p:nvSpPr>
        <p:spPr>
          <a:xfrm>
            <a:off x="2563497" y="1519338"/>
            <a:ext cx="3532503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개발에 필요한 리소스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 err="1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스프라이트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확보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이동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공격 이펙트 구현</a:t>
            </a:r>
            <a:endParaRPr lang="en-US" altLang="ko-KR" sz="1200" b="1" dirty="0">
              <a:solidFill>
                <a:srgbClr val="FF00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826D3D-B255-4486-B530-7FCE468B60FB}"/>
              </a:ext>
            </a:extLst>
          </p:cNvPr>
          <p:cNvSpPr txBox="1"/>
          <p:nvPr/>
        </p:nvSpPr>
        <p:spPr>
          <a:xfrm>
            <a:off x="6746640" y="2576461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8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2B5B4A-D338-4F10-9568-682008E9ADA3}"/>
              </a:ext>
            </a:extLst>
          </p:cNvPr>
          <p:cNvSpPr txBox="1"/>
          <p:nvPr/>
        </p:nvSpPr>
        <p:spPr>
          <a:xfrm>
            <a:off x="5575932" y="2921921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보스 패턴 구현 </a:t>
            </a:r>
            <a:r>
              <a:rPr lang="en-US" altLang="ko-KR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</a:t>
            </a:r>
          </a:p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사망 구현</a:t>
            </a:r>
            <a:endParaRPr lang="en-US" altLang="ko-KR" sz="1800" dirty="0">
              <a:gradFill>
                <a:gsLst>
                  <a:gs pos="0">
                    <a:srgbClr val="000000"/>
                  </a:gs>
                  <a:gs pos="100000">
                    <a:srgbClr val="5C5C5C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C7EF39-0055-4DCF-A7C4-0A2E852FCF33}"/>
              </a:ext>
            </a:extLst>
          </p:cNvPr>
          <p:cNvSpPr txBox="1"/>
          <p:nvPr/>
        </p:nvSpPr>
        <p:spPr>
          <a:xfrm>
            <a:off x="8843647" y="2613471"/>
            <a:ext cx="3532503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맵 툴로 생성한 보스 스테이지를 통해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몬스터 생성 및 패턴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사망 화면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시작과 종료 처리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B065CF-D1F1-4B83-98D5-9F1EC9B39B76}"/>
              </a:ext>
            </a:extLst>
          </p:cNvPr>
          <p:cNvSpPr txBox="1"/>
          <p:nvPr/>
        </p:nvSpPr>
        <p:spPr>
          <a:xfrm>
            <a:off x="466490" y="2406195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253300-6A9F-4E66-9C7E-8D217C78EA8B}"/>
              </a:ext>
            </a:extLst>
          </p:cNvPr>
          <p:cNvSpPr txBox="1"/>
          <p:nvPr/>
        </p:nvSpPr>
        <p:spPr>
          <a:xfrm>
            <a:off x="-704218" y="2751655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인터페이스 구현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DF8F85-CDCC-4F8F-9FB7-C106EC7853A1}"/>
              </a:ext>
            </a:extLst>
          </p:cNvPr>
          <p:cNvSpPr txBox="1"/>
          <p:nvPr/>
        </p:nvSpPr>
        <p:spPr>
          <a:xfrm>
            <a:off x="2563497" y="2443205"/>
            <a:ext cx="3532503" cy="89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체력 기능과 체력 인터페이스 구현 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장착 아이템 표시 인터페이스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획득 재화 표기 인터페이스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87680C4-4EAD-4EDC-A6BB-9D188098C471}"/>
              </a:ext>
            </a:extLst>
          </p:cNvPr>
          <p:cNvSpPr txBox="1"/>
          <p:nvPr/>
        </p:nvSpPr>
        <p:spPr>
          <a:xfrm>
            <a:off x="143532" y="3546179"/>
            <a:ext cx="19229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3~4 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4CD967-BA4C-49B5-B2BF-AAC839624D80}"/>
              </a:ext>
            </a:extLst>
          </p:cNvPr>
          <p:cNvSpPr txBox="1"/>
          <p:nvPr/>
        </p:nvSpPr>
        <p:spPr>
          <a:xfrm>
            <a:off x="-704218" y="3891639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맵 툴 제작 및</a:t>
            </a:r>
            <a:br>
              <a:rPr lang="en-US" altLang="ko-KR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던전 구현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FCE57F-1A87-4CB4-A43C-8C8583719B90}"/>
              </a:ext>
            </a:extLst>
          </p:cNvPr>
          <p:cNvSpPr txBox="1"/>
          <p:nvPr/>
        </p:nvSpPr>
        <p:spPr>
          <a:xfrm>
            <a:off x="2563497" y="3583189"/>
            <a:ext cx="3532503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정해진 위치에 몬스터와 블록을 원활하게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배치하도록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도와주는 맵 툴 제작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몬스터와 오브젝트를 특정 위치에 배치하여 일반 스테이지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제작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1DF4CF-8757-4908-A6DA-C6600FE79403}"/>
              </a:ext>
            </a:extLst>
          </p:cNvPr>
          <p:cNvSpPr txBox="1"/>
          <p:nvPr/>
        </p:nvSpPr>
        <p:spPr>
          <a:xfrm>
            <a:off x="63715" y="4963162"/>
            <a:ext cx="20825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5~6 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41F8F50-9C7C-491A-B06B-40D615658FCF}"/>
              </a:ext>
            </a:extLst>
          </p:cNvPr>
          <p:cNvSpPr txBox="1"/>
          <p:nvPr/>
        </p:nvSpPr>
        <p:spPr>
          <a:xfrm>
            <a:off x="-704218" y="5308622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충돌 처리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CF549C2-E4C2-4F77-91C0-4993F63B0B87}"/>
              </a:ext>
            </a:extLst>
          </p:cNvPr>
          <p:cNvSpPr txBox="1"/>
          <p:nvPr/>
        </p:nvSpPr>
        <p:spPr>
          <a:xfrm>
            <a:off x="2563497" y="5000172"/>
            <a:ext cx="3957953" cy="14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몬스터 간의 접촉으로 발생하는 충돌 처리 및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공격으로 발생하는 충돌 처리 및 결과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오브젝트 간의 접촉으로 발생하는 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충돌 처리 및 결과 구현 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2D2748F-1F73-4D75-9A7F-1EDBE547830F}"/>
              </a:ext>
            </a:extLst>
          </p:cNvPr>
          <p:cNvSpPr txBox="1"/>
          <p:nvPr/>
        </p:nvSpPr>
        <p:spPr>
          <a:xfrm>
            <a:off x="6746640" y="1482328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81F9156-7826-4BAE-8D30-BA15DDA96D6D}"/>
              </a:ext>
            </a:extLst>
          </p:cNvPr>
          <p:cNvSpPr txBox="1"/>
          <p:nvPr/>
        </p:nvSpPr>
        <p:spPr>
          <a:xfrm>
            <a:off x="5575932" y="1827788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시야 </a:t>
            </a:r>
            <a:r>
              <a:rPr lang="en-US" altLang="ko-KR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 AI</a:t>
            </a:r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구현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48F3DD-588E-4CC6-A70C-090B1C1EA8E8}"/>
              </a:ext>
            </a:extLst>
          </p:cNvPr>
          <p:cNvSpPr txBox="1"/>
          <p:nvPr/>
        </p:nvSpPr>
        <p:spPr>
          <a:xfrm>
            <a:off x="8843646" y="1631295"/>
            <a:ext cx="3532503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오브젝트와 위치에 따른 플레이어 시야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시야 내에 플레이어가 보일 시 적의 이동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E8826C1-BCEA-4590-B548-AD902E410A0A}"/>
              </a:ext>
            </a:extLst>
          </p:cNvPr>
          <p:cNvSpPr txBox="1"/>
          <p:nvPr/>
        </p:nvSpPr>
        <p:spPr>
          <a:xfrm>
            <a:off x="6746640" y="3863428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9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B33189A-F4FF-4233-97E3-3FCD732A6CA7}"/>
              </a:ext>
            </a:extLst>
          </p:cNvPr>
          <p:cNvSpPr txBox="1"/>
          <p:nvPr/>
        </p:nvSpPr>
        <p:spPr>
          <a:xfrm>
            <a:off x="5575932" y="4208888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스테이지 점검 및</a:t>
            </a:r>
            <a:endParaRPr lang="en-US" altLang="ko-KR" sz="1800" dirty="0">
              <a:gradFill>
                <a:gsLst>
                  <a:gs pos="0">
                    <a:srgbClr val="000000"/>
                  </a:gs>
                  <a:gs pos="100000">
                    <a:srgbClr val="5C5C5C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추가 기능 구현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9B6009D-08D8-4487-8382-41115EF81E6D}"/>
              </a:ext>
            </a:extLst>
          </p:cNvPr>
          <p:cNvSpPr txBox="1"/>
          <p:nvPr/>
        </p:nvSpPr>
        <p:spPr>
          <a:xfrm>
            <a:off x="8843647" y="3900438"/>
            <a:ext cx="3532503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</a:t>
            </a:r>
            <a: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점검 및 버그 수정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밸런스 조절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개발 범위에 있는 추가 기능 구현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D609492-90AB-4391-8141-6470FE367582}"/>
              </a:ext>
            </a:extLst>
          </p:cNvPr>
          <p:cNvSpPr txBox="1"/>
          <p:nvPr/>
        </p:nvSpPr>
        <p:spPr>
          <a:xfrm>
            <a:off x="6746640" y="5458845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10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0B4860F-142A-4854-B3B0-A03293C94810}"/>
              </a:ext>
            </a:extLst>
          </p:cNvPr>
          <p:cNvSpPr txBox="1"/>
          <p:nvPr/>
        </p:nvSpPr>
        <p:spPr>
          <a:xfrm>
            <a:off x="5575932" y="5804305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마무리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61E4809-E884-43FC-AD46-D85924BFBEC5}"/>
              </a:ext>
            </a:extLst>
          </p:cNvPr>
          <p:cNvSpPr txBox="1"/>
          <p:nvPr/>
        </p:nvSpPr>
        <p:spPr>
          <a:xfrm>
            <a:off x="8843647" y="5495855"/>
            <a:ext cx="3532503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패키징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최종 점검 </a:t>
            </a:r>
            <a:endParaRPr lang="en-US" altLang="ko-KR" sz="12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6247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85000"/>
              </a:schemeClr>
            </a:gs>
            <a:gs pos="79000">
              <a:schemeClr val="bg1">
                <a:lumMod val="95000"/>
              </a:schemeClr>
            </a:gs>
            <a:gs pos="3200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270449-13BB-4E48-8FFE-EB51C910CF22}"/>
              </a:ext>
            </a:extLst>
          </p:cNvPr>
          <p:cNvSpPr txBox="1"/>
          <p:nvPr/>
        </p:nvSpPr>
        <p:spPr>
          <a:xfrm>
            <a:off x="3607979" y="2828835"/>
            <a:ext cx="49760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latin typeface="Yoon 윤고딕 770" panose="020B0603000000000000" pitchFamily="34" charset="-127"/>
                <a:ea typeface="Yoon 윤고딕 770" panose="020B0603000000000000" pitchFamily="34" charset="-127"/>
              </a:rPr>
              <a:t>감사합니다</a:t>
            </a:r>
            <a:r>
              <a:rPr lang="en-US" altLang="ko-KR" sz="7200" dirty="0">
                <a:latin typeface="Yoon 윤고딕 770" panose="020B0603000000000000" pitchFamily="34" charset="-127"/>
                <a:ea typeface="Yoon 윤고딕 770" panose="020B0603000000000000" pitchFamily="34" charset="-127"/>
              </a:rPr>
              <a:t>.</a:t>
            </a:r>
            <a:endParaRPr lang="ko-KR" altLang="en-US" sz="7200" dirty="0">
              <a:latin typeface="Yoon 윤고딕 770" panose="020B0603000000000000" pitchFamily="34" charset="-127"/>
              <a:ea typeface="Yoon 윤고딕 770" panose="020B0603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9807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387</Words>
  <Application>Microsoft Office PowerPoint</Application>
  <PresentationFormat>와이드스크린</PresentationFormat>
  <Paragraphs>120</Paragraphs>
  <Slides>8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Arial</vt:lpstr>
      <vt:lpstr>맑은 고딕</vt:lpstr>
      <vt:lpstr>한컴 윤고딕 250</vt:lpstr>
      <vt:lpstr>Yoon 윤고딕 770</vt:lpstr>
      <vt:lpstr>DX시인과나</vt:lpstr>
      <vt:lpstr>한컴 윤고딕 230</vt:lpstr>
      <vt:lpstr>스웨거 TTF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예린</dc:creator>
  <cp:lastModifiedBy>이 동규</cp:lastModifiedBy>
  <cp:revision>76</cp:revision>
  <dcterms:created xsi:type="dcterms:W3CDTF">2018-06-15T06:53:51Z</dcterms:created>
  <dcterms:modified xsi:type="dcterms:W3CDTF">2019-09-24T09:26:24Z</dcterms:modified>
</cp:coreProperties>
</file>

<file path=docProps/thumbnail.jpeg>
</file>